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handoutMasterIdLst>
    <p:handoutMasterId r:id="rId93"/>
  </p:handoutMasterIdLst>
  <p:sldIdLst>
    <p:sldId id="257" r:id="rId2"/>
    <p:sldId id="269" r:id="rId3"/>
    <p:sldId id="282" r:id="rId4"/>
    <p:sldId id="288" r:id="rId5"/>
    <p:sldId id="326" r:id="rId6"/>
    <p:sldId id="347" r:id="rId7"/>
    <p:sldId id="344" r:id="rId8"/>
    <p:sldId id="334" r:id="rId9"/>
    <p:sldId id="283" r:id="rId10"/>
    <p:sldId id="346" r:id="rId11"/>
    <p:sldId id="340" r:id="rId12"/>
    <p:sldId id="335" r:id="rId13"/>
    <p:sldId id="336" r:id="rId14"/>
    <p:sldId id="338" r:id="rId15"/>
    <p:sldId id="339" r:id="rId16"/>
    <p:sldId id="341" r:id="rId17"/>
    <p:sldId id="343" r:id="rId18"/>
    <p:sldId id="329" r:id="rId19"/>
    <p:sldId id="350" r:id="rId20"/>
    <p:sldId id="275" r:id="rId21"/>
    <p:sldId id="285" r:id="rId22"/>
    <p:sldId id="290" r:id="rId23"/>
    <p:sldId id="291" r:id="rId24"/>
    <p:sldId id="292" r:id="rId25"/>
    <p:sldId id="293" r:id="rId26"/>
    <p:sldId id="294" r:id="rId27"/>
    <p:sldId id="299" r:id="rId28"/>
    <p:sldId id="348" r:id="rId29"/>
    <p:sldId id="349" r:id="rId30"/>
    <p:sldId id="316" r:id="rId31"/>
    <p:sldId id="351" r:id="rId32"/>
    <p:sldId id="300" r:id="rId33"/>
    <p:sldId id="317" r:id="rId34"/>
    <p:sldId id="301" r:id="rId35"/>
    <p:sldId id="302" r:id="rId36"/>
    <p:sldId id="303" r:id="rId37"/>
    <p:sldId id="305" r:id="rId38"/>
    <p:sldId id="352" r:id="rId39"/>
    <p:sldId id="306" r:id="rId40"/>
    <p:sldId id="401" r:id="rId41"/>
    <p:sldId id="402" r:id="rId42"/>
    <p:sldId id="404" r:id="rId43"/>
    <p:sldId id="405" r:id="rId44"/>
    <p:sldId id="403" r:id="rId45"/>
    <p:sldId id="308" r:id="rId46"/>
    <p:sldId id="307" r:id="rId47"/>
    <p:sldId id="310" r:id="rId48"/>
    <p:sldId id="318" r:id="rId49"/>
    <p:sldId id="319" r:id="rId50"/>
    <p:sldId id="393" r:id="rId51"/>
    <p:sldId id="330" r:id="rId52"/>
    <p:sldId id="331" r:id="rId53"/>
    <p:sldId id="332" r:id="rId54"/>
    <p:sldId id="321" r:id="rId55"/>
    <p:sldId id="295" r:id="rId56"/>
    <p:sldId id="296" r:id="rId57"/>
    <p:sldId id="323" r:id="rId58"/>
    <p:sldId id="324" r:id="rId59"/>
    <p:sldId id="325" r:id="rId60"/>
    <p:sldId id="372" r:id="rId61"/>
    <p:sldId id="369" r:id="rId62"/>
    <p:sldId id="370" r:id="rId63"/>
    <p:sldId id="371" r:id="rId64"/>
    <p:sldId id="374" r:id="rId65"/>
    <p:sldId id="375" r:id="rId66"/>
    <p:sldId id="376" r:id="rId67"/>
    <p:sldId id="377" r:id="rId68"/>
    <p:sldId id="378" r:id="rId69"/>
    <p:sldId id="379" r:id="rId70"/>
    <p:sldId id="380" r:id="rId71"/>
    <p:sldId id="381" r:id="rId72"/>
    <p:sldId id="382" r:id="rId73"/>
    <p:sldId id="383" r:id="rId74"/>
    <p:sldId id="384" r:id="rId75"/>
    <p:sldId id="385" r:id="rId76"/>
    <p:sldId id="395" r:id="rId77"/>
    <p:sldId id="397" r:id="rId78"/>
    <p:sldId id="398" r:id="rId79"/>
    <p:sldId id="394" r:id="rId80"/>
    <p:sldId id="399" r:id="rId81"/>
    <p:sldId id="400" r:id="rId82"/>
    <p:sldId id="392" r:id="rId83"/>
    <p:sldId id="386" r:id="rId84"/>
    <p:sldId id="387" r:id="rId85"/>
    <p:sldId id="388" r:id="rId86"/>
    <p:sldId id="389" r:id="rId87"/>
    <p:sldId id="390" r:id="rId88"/>
    <p:sldId id="391" r:id="rId89"/>
    <p:sldId id="277" r:id="rId90"/>
    <p:sldId id="258" r:id="rId91"/>
  </p:sldIdLst>
  <p:sldSz cx="12188825"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56" autoAdjust="0"/>
    <p:restoredTop sz="94364" autoAdjust="0"/>
  </p:normalViewPr>
  <p:slideViewPr>
    <p:cSldViewPr>
      <p:cViewPr varScale="1">
        <p:scale>
          <a:sx n="73" d="100"/>
          <a:sy n="73" d="100"/>
        </p:scale>
        <p:origin x="498" y="78"/>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8" d="100"/>
          <a:sy n="88" d="100"/>
        </p:scale>
        <p:origin x="297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al__ma_Sayfas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127361167552839E-2"/>
          <c:y val="5.8049784858438723E-2"/>
          <c:w val="0.84402988278481772"/>
          <c:h val="0.70762272210691213"/>
        </c:manualLayout>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Sayfa3!$D$3:$D$23</c:f>
              <c:numCache>
                <c:formatCode>General</c:formatCode>
                <c:ptCount val="21"/>
                <c:pt idx="0">
                  <c:v>0.1</c:v>
                </c:pt>
                <c:pt idx="1">
                  <c:v>1.1000000000000001</c:v>
                </c:pt>
                <c:pt idx="2">
                  <c:v>3.6</c:v>
                </c:pt>
                <c:pt idx="3">
                  <c:v>8.3000000000000007</c:v>
                </c:pt>
                <c:pt idx="4">
                  <c:v>12.9</c:v>
                </c:pt>
                <c:pt idx="5">
                  <c:v>20.5</c:v>
                </c:pt>
                <c:pt idx="6">
                  <c:v>28.5</c:v>
                </c:pt>
                <c:pt idx="7">
                  <c:v>38.9</c:v>
                </c:pt>
                <c:pt idx="8">
                  <c:v>50.2</c:v>
                </c:pt>
                <c:pt idx="9">
                  <c:v>59.5</c:v>
                </c:pt>
                <c:pt idx="10">
                  <c:v>69.5</c:v>
                </c:pt>
                <c:pt idx="11">
                  <c:v>77.400000000000006</c:v>
                </c:pt>
                <c:pt idx="12">
                  <c:v>83.6</c:v>
                </c:pt>
                <c:pt idx="13">
                  <c:v>90.2</c:v>
                </c:pt>
                <c:pt idx="14">
                  <c:v>93.6</c:v>
                </c:pt>
                <c:pt idx="15">
                  <c:v>96.7</c:v>
                </c:pt>
                <c:pt idx="16">
                  <c:v>99</c:v>
                </c:pt>
                <c:pt idx="17">
                  <c:v>99.6</c:v>
                </c:pt>
                <c:pt idx="18">
                  <c:v>99.7</c:v>
                </c:pt>
                <c:pt idx="19">
                  <c:v>99.9</c:v>
                </c:pt>
                <c:pt idx="20">
                  <c:v>100</c:v>
                </c:pt>
              </c:numCache>
            </c:numRef>
          </c:yVal>
          <c:smooth val="0"/>
          <c:extLst>
            <c:ext xmlns:c16="http://schemas.microsoft.com/office/drawing/2014/chart" uri="{C3380CC4-5D6E-409C-BE32-E72D297353CC}">
              <c16:uniqueId val="{00000000-155B-485B-B769-5B72A9294734}"/>
            </c:ext>
          </c:extLst>
        </c:ser>
        <c:dLbls>
          <c:showLegendKey val="0"/>
          <c:showVal val="0"/>
          <c:showCatName val="0"/>
          <c:showSerName val="0"/>
          <c:showPercent val="0"/>
          <c:showBubbleSize val="0"/>
        </c:dLbls>
        <c:axId val="562359535"/>
        <c:axId val="562359951"/>
      </c:scatterChart>
      <c:valAx>
        <c:axId val="56235953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tr-TR" dirty="0" smtClean="0"/>
                  <a:t>madde</a:t>
                </a:r>
                <a:endParaRPr lang="tr-TR" dirty="0"/>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2359951"/>
        <c:crosses val="autoZero"/>
        <c:crossBetween val="midCat"/>
      </c:valAx>
      <c:valAx>
        <c:axId val="562359951"/>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tr-TR" dirty="0" smtClean="0"/>
                  <a:t>p</a:t>
                </a:r>
                <a:endParaRPr lang="tr-TR"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562359535"/>
        <c:crosses val="autoZero"/>
        <c:crossBetween val="midCat"/>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6E6C1D-FE06-458D-89F6-61D48A9B8453}"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tr-TR"/>
        </a:p>
      </dgm:t>
    </dgm:pt>
    <dgm:pt modelId="{C541D0BD-98CC-400F-A1A6-FE50158EDB63}">
      <dgm:prSet phldrT="[Metin]"/>
      <dgm:spPr/>
      <dgm:t>
        <a:bodyPr/>
        <a:lstStyle/>
        <a:p>
          <a:r>
            <a:rPr lang="tr-TR" dirty="0" smtClean="0"/>
            <a:t>11:30- 12:15</a:t>
          </a:r>
          <a:endParaRPr lang="tr-TR" dirty="0"/>
        </a:p>
      </dgm:t>
    </dgm:pt>
    <dgm:pt modelId="{1D5E82FE-61FC-4A0C-8D51-C0678E6363F2}" type="parTrans" cxnId="{B39FC9DF-AE7A-4AC3-B2E7-E6255A068DEE}">
      <dgm:prSet/>
      <dgm:spPr/>
      <dgm:t>
        <a:bodyPr/>
        <a:lstStyle/>
        <a:p>
          <a:endParaRPr lang="tr-TR"/>
        </a:p>
      </dgm:t>
    </dgm:pt>
    <dgm:pt modelId="{0C53FC49-DF5B-4B42-B486-896B8B0294F9}" type="sibTrans" cxnId="{B39FC9DF-AE7A-4AC3-B2E7-E6255A068DEE}">
      <dgm:prSet/>
      <dgm:spPr/>
      <dgm:t>
        <a:bodyPr/>
        <a:lstStyle/>
        <a:p>
          <a:endParaRPr lang="tr-TR"/>
        </a:p>
      </dgm:t>
    </dgm:pt>
    <dgm:pt modelId="{75F5AE86-7618-45EC-86D9-4B6439150CA9}">
      <dgm:prSet phldrT="[Metin]" custT="1"/>
      <dgm:spPr/>
      <dgm:t>
        <a:bodyPr/>
        <a:lstStyle/>
        <a:p>
          <a:r>
            <a:rPr lang="tr-TR" sz="1600" dirty="0" smtClean="0"/>
            <a:t>MTK ve ötesi: </a:t>
          </a:r>
          <a:r>
            <a:rPr lang="tr-TR" sz="1600" dirty="0" smtClean="0">
              <a:solidFill>
                <a:schemeClr val="accent1">
                  <a:lumMod val="50000"/>
                </a:schemeClr>
              </a:solidFill>
            </a:rPr>
            <a:t>Test Geliştirmede Kuramsal Yaklaşım </a:t>
          </a:r>
          <a:endParaRPr lang="tr-TR" sz="1600" dirty="0">
            <a:solidFill>
              <a:schemeClr val="accent1">
                <a:lumMod val="50000"/>
              </a:schemeClr>
            </a:solidFill>
          </a:endParaRPr>
        </a:p>
      </dgm:t>
    </dgm:pt>
    <dgm:pt modelId="{A2F49561-5E07-473F-A25B-196A7AE2C045}" type="parTrans" cxnId="{96771D63-FE10-4A2A-87FD-7632A68BDEEA}">
      <dgm:prSet/>
      <dgm:spPr/>
      <dgm:t>
        <a:bodyPr/>
        <a:lstStyle/>
        <a:p>
          <a:endParaRPr lang="tr-TR"/>
        </a:p>
      </dgm:t>
    </dgm:pt>
    <dgm:pt modelId="{E5762C13-F238-4F04-886B-9277D0732B28}" type="sibTrans" cxnId="{96771D63-FE10-4A2A-87FD-7632A68BDEEA}">
      <dgm:prSet/>
      <dgm:spPr/>
      <dgm:t>
        <a:bodyPr/>
        <a:lstStyle/>
        <a:p>
          <a:endParaRPr lang="tr-TR"/>
        </a:p>
      </dgm:t>
    </dgm:pt>
    <dgm:pt modelId="{B1C500A2-9FBC-498D-A9A0-3E120ABF0595}">
      <dgm:prSet phldrT="[Metin]" custT="1"/>
      <dgm:spPr/>
      <dgm:t>
        <a:bodyPr/>
        <a:lstStyle/>
        <a:p>
          <a:pPr algn="r"/>
          <a:r>
            <a:rPr lang="tr-TR" sz="1600" dirty="0" smtClean="0"/>
            <a:t> Anlatıcı</a:t>
          </a:r>
          <a:endParaRPr lang="tr-TR" sz="1600" dirty="0"/>
        </a:p>
      </dgm:t>
    </dgm:pt>
    <dgm:pt modelId="{F8B26FC6-F736-41F1-AB69-CF26402906E8}" type="parTrans" cxnId="{2FD56E07-778B-42A1-9CAF-3501FB87188F}">
      <dgm:prSet/>
      <dgm:spPr/>
      <dgm:t>
        <a:bodyPr/>
        <a:lstStyle/>
        <a:p>
          <a:endParaRPr lang="tr-TR"/>
        </a:p>
      </dgm:t>
    </dgm:pt>
    <dgm:pt modelId="{EC49C5D9-9D3A-466E-90FE-C7FE27EF3C44}" type="sibTrans" cxnId="{2FD56E07-778B-42A1-9CAF-3501FB87188F}">
      <dgm:prSet/>
      <dgm:spPr/>
      <dgm:t>
        <a:bodyPr/>
        <a:lstStyle/>
        <a:p>
          <a:endParaRPr lang="tr-TR"/>
        </a:p>
      </dgm:t>
    </dgm:pt>
    <dgm:pt modelId="{60A6623D-A42F-4CBD-96B2-FDB913B790F0}">
      <dgm:prSet phldrT="[Metin]"/>
      <dgm:spPr/>
      <dgm:t>
        <a:bodyPr/>
        <a:lstStyle/>
        <a:p>
          <a:r>
            <a:rPr lang="tr-TR" dirty="0" smtClean="0"/>
            <a:t>Ara</a:t>
          </a:r>
          <a:endParaRPr lang="tr-TR" dirty="0"/>
        </a:p>
      </dgm:t>
    </dgm:pt>
    <dgm:pt modelId="{B83FCD44-C0B4-4FA3-949F-070021DA8E8A}" type="parTrans" cxnId="{474C5A81-5012-4D48-988F-719E69B27AF8}">
      <dgm:prSet/>
      <dgm:spPr/>
      <dgm:t>
        <a:bodyPr/>
        <a:lstStyle/>
        <a:p>
          <a:endParaRPr lang="tr-TR"/>
        </a:p>
      </dgm:t>
    </dgm:pt>
    <dgm:pt modelId="{608AD333-F29F-4FD0-8A1C-5DED2BB8FD20}" type="sibTrans" cxnId="{474C5A81-5012-4D48-988F-719E69B27AF8}">
      <dgm:prSet/>
      <dgm:spPr/>
      <dgm:t>
        <a:bodyPr/>
        <a:lstStyle/>
        <a:p>
          <a:endParaRPr lang="tr-TR"/>
        </a:p>
      </dgm:t>
    </dgm:pt>
    <dgm:pt modelId="{97F62243-C331-461B-9350-BB62C283D982}">
      <dgm:prSet phldrT="[Metin]"/>
      <dgm:spPr/>
      <dgm:t>
        <a:bodyPr/>
        <a:lstStyle/>
        <a:p>
          <a:r>
            <a:rPr lang="tr-TR" dirty="0" smtClean="0"/>
            <a:t>12:30 – 13.15</a:t>
          </a:r>
          <a:endParaRPr lang="tr-TR" dirty="0"/>
        </a:p>
      </dgm:t>
    </dgm:pt>
    <dgm:pt modelId="{6FAA925A-8D5B-41DC-8A23-0DB64115BC62}" type="parTrans" cxnId="{89A1139C-7E3C-419D-9F34-A76203134814}">
      <dgm:prSet/>
      <dgm:spPr/>
      <dgm:t>
        <a:bodyPr/>
        <a:lstStyle/>
        <a:p>
          <a:endParaRPr lang="tr-TR"/>
        </a:p>
      </dgm:t>
    </dgm:pt>
    <dgm:pt modelId="{EA1FE3BA-7375-483C-9A23-40309F9B960D}" type="sibTrans" cxnId="{89A1139C-7E3C-419D-9F34-A76203134814}">
      <dgm:prSet/>
      <dgm:spPr/>
      <dgm:t>
        <a:bodyPr/>
        <a:lstStyle/>
        <a:p>
          <a:endParaRPr lang="tr-TR"/>
        </a:p>
      </dgm:t>
    </dgm:pt>
    <dgm:pt modelId="{8C52CC90-3A60-4EFD-B1FE-101E2B6E1693}">
      <dgm:prSet phldrT="[Metin]" custT="1"/>
      <dgm:spPr/>
      <dgm:t>
        <a:bodyPr/>
        <a:lstStyle/>
        <a:p>
          <a:pPr algn="r"/>
          <a:r>
            <a:rPr lang="tr-TR" sz="1600" dirty="0" smtClean="0"/>
            <a:t>Kuram ve Uygulama</a:t>
          </a:r>
          <a:endParaRPr lang="tr-TR" sz="1600" dirty="0"/>
        </a:p>
      </dgm:t>
    </dgm:pt>
    <dgm:pt modelId="{108BCA80-5D88-4BD4-8521-72A839514C9F}" type="parTrans" cxnId="{2A708413-40BE-4686-832F-4C4260551B6F}">
      <dgm:prSet/>
      <dgm:spPr/>
      <dgm:t>
        <a:bodyPr/>
        <a:lstStyle/>
        <a:p>
          <a:endParaRPr lang="tr-TR"/>
        </a:p>
      </dgm:t>
    </dgm:pt>
    <dgm:pt modelId="{B4308A15-5643-4D42-B3D4-7363C7E11B6E}" type="sibTrans" cxnId="{2A708413-40BE-4686-832F-4C4260551B6F}">
      <dgm:prSet/>
      <dgm:spPr/>
      <dgm:t>
        <a:bodyPr/>
        <a:lstStyle/>
        <a:p>
          <a:endParaRPr lang="tr-TR"/>
        </a:p>
      </dgm:t>
    </dgm:pt>
    <dgm:pt modelId="{C4D9AED5-D8B9-44DB-83FA-0C949B4BD086}">
      <dgm:prSet phldrT="[Metin]" custT="1"/>
      <dgm:spPr/>
      <dgm:t>
        <a:bodyPr/>
        <a:lstStyle/>
        <a:p>
          <a:r>
            <a:rPr lang="tr-TR" sz="1600" dirty="0" smtClean="0"/>
            <a:t>Uygulama ve Ötesi: </a:t>
          </a:r>
          <a:r>
            <a:rPr lang="tr-TR" sz="1600" dirty="0" smtClean="0">
              <a:solidFill>
                <a:schemeClr val="accent1">
                  <a:lumMod val="50000"/>
                </a:schemeClr>
              </a:solidFill>
            </a:rPr>
            <a:t>BOBUT uygulamaları için Test Geliştirmede Kuramsal Yaklaşım </a:t>
          </a:r>
          <a:endParaRPr lang="tr-TR" sz="1600" dirty="0">
            <a:solidFill>
              <a:schemeClr val="accent1">
                <a:lumMod val="50000"/>
              </a:schemeClr>
            </a:solidFill>
          </a:endParaRPr>
        </a:p>
      </dgm:t>
    </dgm:pt>
    <dgm:pt modelId="{0A58EC15-9ECC-4A14-AC19-5F878ABD8641}" type="parTrans" cxnId="{AB977366-F188-4658-9E72-AD105C03FD0A}">
      <dgm:prSet/>
      <dgm:spPr/>
      <dgm:t>
        <a:bodyPr/>
        <a:lstStyle/>
        <a:p>
          <a:endParaRPr lang="tr-TR"/>
        </a:p>
      </dgm:t>
    </dgm:pt>
    <dgm:pt modelId="{413D2B11-84AF-4D8A-9112-644FEA637FE4}" type="sibTrans" cxnId="{AB977366-F188-4658-9E72-AD105C03FD0A}">
      <dgm:prSet/>
      <dgm:spPr/>
      <dgm:t>
        <a:bodyPr/>
        <a:lstStyle/>
        <a:p>
          <a:endParaRPr lang="tr-TR"/>
        </a:p>
      </dgm:t>
    </dgm:pt>
    <dgm:pt modelId="{1D21BD16-D0DF-462C-A81B-2DB580C9139C}">
      <dgm:prSet custT="1"/>
      <dgm:spPr/>
      <dgm:t>
        <a:bodyPr/>
        <a:lstStyle/>
        <a:p>
          <a:pPr algn="r"/>
          <a:r>
            <a:rPr lang="tr-TR" sz="1600" dirty="0" smtClean="0">
              <a:solidFill>
                <a:schemeClr val="tx1"/>
              </a:solidFill>
            </a:rPr>
            <a:t>15 dakika</a:t>
          </a:r>
          <a:endParaRPr lang="tr-TR" sz="1600" dirty="0">
            <a:solidFill>
              <a:schemeClr val="tx1"/>
            </a:solidFill>
          </a:endParaRPr>
        </a:p>
      </dgm:t>
    </dgm:pt>
    <dgm:pt modelId="{A99CE42D-67F3-464B-8163-3789E7AB2F02}" type="parTrans" cxnId="{041684B9-3593-4A0E-A759-12101C737E01}">
      <dgm:prSet/>
      <dgm:spPr/>
      <dgm:t>
        <a:bodyPr/>
        <a:lstStyle/>
        <a:p>
          <a:endParaRPr lang="tr-TR"/>
        </a:p>
      </dgm:t>
    </dgm:pt>
    <dgm:pt modelId="{95250238-378F-4843-AA3E-9EBDFE1B98A3}" type="sibTrans" cxnId="{041684B9-3593-4A0E-A759-12101C737E01}">
      <dgm:prSet/>
      <dgm:spPr/>
      <dgm:t>
        <a:bodyPr/>
        <a:lstStyle/>
        <a:p>
          <a:endParaRPr lang="tr-TR"/>
        </a:p>
      </dgm:t>
    </dgm:pt>
    <dgm:pt modelId="{5F240AA1-DC1D-4E8D-85F1-35321EA55B61}" type="pres">
      <dgm:prSet presAssocID="{606E6C1D-FE06-458D-89F6-61D48A9B8453}" presName="list" presStyleCnt="0">
        <dgm:presLayoutVars>
          <dgm:dir/>
          <dgm:animLvl val="lvl"/>
        </dgm:presLayoutVars>
      </dgm:prSet>
      <dgm:spPr/>
      <dgm:t>
        <a:bodyPr/>
        <a:lstStyle/>
        <a:p>
          <a:endParaRPr lang="en-US"/>
        </a:p>
      </dgm:t>
    </dgm:pt>
    <dgm:pt modelId="{712C050C-B02C-4D9C-BE4B-0CEB735EA537}" type="pres">
      <dgm:prSet presAssocID="{C541D0BD-98CC-400F-A1A6-FE50158EDB63}" presName="posSpace" presStyleCnt="0"/>
      <dgm:spPr/>
    </dgm:pt>
    <dgm:pt modelId="{A2895B8D-14AB-44A0-B9A3-3A807E360EFA}" type="pres">
      <dgm:prSet presAssocID="{C541D0BD-98CC-400F-A1A6-FE50158EDB63}" presName="vertFlow" presStyleCnt="0"/>
      <dgm:spPr/>
    </dgm:pt>
    <dgm:pt modelId="{FF7A17F0-04D4-46D7-954B-900DB7978B8E}" type="pres">
      <dgm:prSet presAssocID="{C541D0BD-98CC-400F-A1A6-FE50158EDB63}" presName="topSpace" presStyleCnt="0"/>
      <dgm:spPr/>
    </dgm:pt>
    <dgm:pt modelId="{3A9D14A9-0B3D-4C77-B534-828059CD9085}" type="pres">
      <dgm:prSet presAssocID="{C541D0BD-98CC-400F-A1A6-FE50158EDB63}" presName="firstComp" presStyleCnt="0"/>
      <dgm:spPr/>
    </dgm:pt>
    <dgm:pt modelId="{61EE91B6-C40F-4A97-8E1E-AAE4750C772D}" type="pres">
      <dgm:prSet presAssocID="{C541D0BD-98CC-400F-A1A6-FE50158EDB63}" presName="firstChild" presStyleLbl="bgAccFollowNode1" presStyleIdx="0" presStyleCnt="5" custScaleX="103614" custLinFactNeighborX="-9200" custLinFactNeighborY="52843"/>
      <dgm:spPr/>
      <dgm:t>
        <a:bodyPr/>
        <a:lstStyle/>
        <a:p>
          <a:endParaRPr lang="tr-TR"/>
        </a:p>
      </dgm:t>
    </dgm:pt>
    <dgm:pt modelId="{519EFAFB-DCAC-4C53-938A-2928059F217E}" type="pres">
      <dgm:prSet presAssocID="{C541D0BD-98CC-400F-A1A6-FE50158EDB63}" presName="firstChildTx" presStyleLbl="bgAccFollowNode1" presStyleIdx="0" presStyleCnt="5">
        <dgm:presLayoutVars>
          <dgm:bulletEnabled val="1"/>
        </dgm:presLayoutVars>
      </dgm:prSet>
      <dgm:spPr/>
      <dgm:t>
        <a:bodyPr/>
        <a:lstStyle/>
        <a:p>
          <a:endParaRPr lang="tr-TR"/>
        </a:p>
      </dgm:t>
    </dgm:pt>
    <dgm:pt modelId="{05033B81-FD1A-4452-BEE1-0A1A61FD74AC}" type="pres">
      <dgm:prSet presAssocID="{C4D9AED5-D8B9-44DB-83FA-0C949B4BD086}" presName="comp" presStyleCnt="0"/>
      <dgm:spPr/>
    </dgm:pt>
    <dgm:pt modelId="{21783682-B865-4AC9-873A-8F077D29DADE}" type="pres">
      <dgm:prSet presAssocID="{C4D9AED5-D8B9-44DB-83FA-0C949B4BD086}" presName="child" presStyleLbl="bgAccFollowNode1" presStyleIdx="1" presStyleCnt="5" custScaleX="126517" custLinFactX="100000" custLinFactNeighborX="199374" custLinFactNeighborY="61971"/>
      <dgm:spPr/>
      <dgm:t>
        <a:bodyPr/>
        <a:lstStyle/>
        <a:p>
          <a:endParaRPr lang="tr-TR"/>
        </a:p>
      </dgm:t>
    </dgm:pt>
    <dgm:pt modelId="{4E6DACDD-9107-4F9F-B7CB-D9D9D8E8A4D7}" type="pres">
      <dgm:prSet presAssocID="{C4D9AED5-D8B9-44DB-83FA-0C949B4BD086}" presName="childTx" presStyleLbl="bgAccFollowNode1" presStyleIdx="1" presStyleCnt="5">
        <dgm:presLayoutVars>
          <dgm:bulletEnabled val="1"/>
        </dgm:presLayoutVars>
      </dgm:prSet>
      <dgm:spPr/>
      <dgm:t>
        <a:bodyPr/>
        <a:lstStyle/>
        <a:p>
          <a:endParaRPr lang="tr-TR"/>
        </a:p>
      </dgm:t>
    </dgm:pt>
    <dgm:pt modelId="{C0C13603-8D6C-45A1-81D9-BE7FCB61DB47}" type="pres">
      <dgm:prSet presAssocID="{B1C500A2-9FBC-498D-A9A0-3E120ABF0595}" presName="comp" presStyleCnt="0"/>
      <dgm:spPr/>
    </dgm:pt>
    <dgm:pt modelId="{127638C3-4BDE-4F2B-845E-9D430F75E95D}" type="pres">
      <dgm:prSet presAssocID="{B1C500A2-9FBC-498D-A9A0-3E120ABF0595}" presName="child" presStyleLbl="bgAccFollowNode1" presStyleIdx="2" presStyleCnt="5" custScaleY="47973" custLinFactY="-100000" custLinFactNeighborX="-8075" custLinFactNeighborY="-101722"/>
      <dgm:spPr/>
      <dgm:t>
        <a:bodyPr/>
        <a:lstStyle/>
        <a:p>
          <a:endParaRPr lang="tr-TR"/>
        </a:p>
      </dgm:t>
    </dgm:pt>
    <dgm:pt modelId="{033E4F66-B954-41DD-8A2D-E765A8886EEE}" type="pres">
      <dgm:prSet presAssocID="{B1C500A2-9FBC-498D-A9A0-3E120ABF0595}" presName="childTx" presStyleLbl="bgAccFollowNode1" presStyleIdx="2" presStyleCnt="5">
        <dgm:presLayoutVars>
          <dgm:bulletEnabled val="1"/>
        </dgm:presLayoutVars>
      </dgm:prSet>
      <dgm:spPr/>
      <dgm:t>
        <a:bodyPr/>
        <a:lstStyle/>
        <a:p>
          <a:endParaRPr lang="tr-TR"/>
        </a:p>
      </dgm:t>
    </dgm:pt>
    <dgm:pt modelId="{94B60B1A-961F-478A-B258-3899DA389852}" type="pres">
      <dgm:prSet presAssocID="{C541D0BD-98CC-400F-A1A6-FE50158EDB63}" presName="negSpace" presStyleCnt="0"/>
      <dgm:spPr/>
    </dgm:pt>
    <dgm:pt modelId="{E64DFF9D-228D-4576-AF90-476DE1D841FD}" type="pres">
      <dgm:prSet presAssocID="{C541D0BD-98CC-400F-A1A6-FE50158EDB63}" presName="circle" presStyleLbl="node1" presStyleIdx="0" presStyleCnt="3" custScaleX="123724" custScaleY="127241" custLinFactNeighborX="-34716" custLinFactNeighborY="-45867"/>
      <dgm:spPr/>
      <dgm:t>
        <a:bodyPr/>
        <a:lstStyle/>
        <a:p>
          <a:endParaRPr lang="tr-TR"/>
        </a:p>
      </dgm:t>
    </dgm:pt>
    <dgm:pt modelId="{D7113B44-ACD6-412C-8B06-23DBB7707BD7}" type="pres">
      <dgm:prSet presAssocID="{0C53FC49-DF5B-4B42-B486-896B8B0294F9}" presName="transSpace" presStyleCnt="0"/>
      <dgm:spPr/>
    </dgm:pt>
    <dgm:pt modelId="{F408DC9B-D2EF-4CA0-BD7F-F22EF2D9E804}" type="pres">
      <dgm:prSet presAssocID="{60A6623D-A42F-4CBD-96B2-FDB913B790F0}" presName="posSpace" presStyleCnt="0"/>
      <dgm:spPr/>
    </dgm:pt>
    <dgm:pt modelId="{032E5969-0717-4133-BDD0-40D6756AF167}" type="pres">
      <dgm:prSet presAssocID="{60A6623D-A42F-4CBD-96B2-FDB913B790F0}" presName="vertFlow" presStyleCnt="0"/>
      <dgm:spPr/>
    </dgm:pt>
    <dgm:pt modelId="{959466BE-C7DC-44FD-AEC5-203CB7FC1D1A}" type="pres">
      <dgm:prSet presAssocID="{60A6623D-A42F-4CBD-96B2-FDB913B790F0}" presName="topSpace" presStyleCnt="0"/>
      <dgm:spPr/>
    </dgm:pt>
    <dgm:pt modelId="{51ABA837-6F27-41D5-9AD7-D56BF601CC7E}" type="pres">
      <dgm:prSet presAssocID="{60A6623D-A42F-4CBD-96B2-FDB913B790F0}" presName="firstComp" presStyleCnt="0"/>
      <dgm:spPr/>
    </dgm:pt>
    <dgm:pt modelId="{93DF179F-CAEE-41D2-8870-7A4F6177DC29}" type="pres">
      <dgm:prSet presAssocID="{60A6623D-A42F-4CBD-96B2-FDB913B790F0}" presName="firstChild" presStyleLbl="bgAccFollowNode1" presStyleIdx="3" presStyleCnt="5" custScaleY="32703" custLinFactNeighborX="-44836" custLinFactNeighborY="80125"/>
      <dgm:spPr/>
      <dgm:t>
        <a:bodyPr/>
        <a:lstStyle/>
        <a:p>
          <a:endParaRPr lang="tr-TR"/>
        </a:p>
      </dgm:t>
    </dgm:pt>
    <dgm:pt modelId="{FDF3C06E-676F-4EFA-A26D-E11E515E8BC9}" type="pres">
      <dgm:prSet presAssocID="{60A6623D-A42F-4CBD-96B2-FDB913B790F0}" presName="firstChildTx" presStyleLbl="bgAccFollowNode1" presStyleIdx="3" presStyleCnt="5">
        <dgm:presLayoutVars>
          <dgm:bulletEnabled val="1"/>
        </dgm:presLayoutVars>
      </dgm:prSet>
      <dgm:spPr/>
      <dgm:t>
        <a:bodyPr/>
        <a:lstStyle/>
        <a:p>
          <a:endParaRPr lang="tr-TR"/>
        </a:p>
      </dgm:t>
    </dgm:pt>
    <dgm:pt modelId="{5AD590A8-162F-4370-87F3-2A5E29247254}" type="pres">
      <dgm:prSet presAssocID="{60A6623D-A42F-4CBD-96B2-FDB913B790F0}" presName="negSpace" presStyleCnt="0"/>
      <dgm:spPr/>
    </dgm:pt>
    <dgm:pt modelId="{61594E56-E2FC-4063-B696-BA31BDE8571E}" type="pres">
      <dgm:prSet presAssocID="{60A6623D-A42F-4CBD-96B2-FDB913B790F0}" presName="circle" presStyleLbl="node1" presStyleIdx="1" presStyleCnt="3" custLinFactNeighborX="-8989" custLinFactNeighborY="38718"/>
      <dgm:spPr/>
      <dgm:t>
        <a:bodyPr/>
        <a:lstStyle/>
        <a:p>
          <a:endParaRPr lang="en-US"/>
        </a:p>
      </dgm:t>
    </dgm:pt>
    <dgm:pt modelId="{8D75FB7E-D5CE-4C4D-B031-E74C6CEA9D8C}" type="pres">
      <dgm:prSet presAssocID="{608AD333-F29F-4FD0-8A1C-5DED2BB8FD20}" presName="transSpace" presStyleCnt="0"/>
      <dgm:spPr/>
    </dgm:pt>
    <dgm:pt modelId="{5E42538C-E483-4475-8CC5-4AF5158291D0}" type="pres">
      <dgm:prSet presAssocID="{97F62243-C331-461B-9350-BB62C283D982}" presName="posSpace" presStyleCnt="0"/>
      <dgm:spPr/>
    </dgm:pt>
    <dgm:pt modelId="{148C1BB4-02F3-4F80-94D5-046519E64C73}" type="pres">
      <dgm:prSet presAssocID="{97F62243-C331-461B-9350-BB62C283D982}" presName="vertFlow" presStyleCnt="0"/>
      <dgm:spPr/>
    </dgm:pt>
    <dgm:pt modelId="{2F104B9B-2812-4ADF-BC5A-53D8C78B2AF8}" type="pres">
      <dgm:prSet presAssocID="{97F62243-C331-461B-9350-BB62C283D982}" presName="topSpace" presStyleCnt="0"/>
      <dgm:spPr/>
    </dgm:pt>
    <dgm:pt modelId="{33B6FC66-1105-47D3-A020-159CA9F83D43}" type="pres">
      <dgm:prSet presAssocID="{97F62243-C331-461B-9350-BB62C283D982}" presName="firstComp" presStyleCnt="0"/>
      <dgm:spPr/>
    </dgm:pt>
    <dgm:pt modelId="{597BACF2-F9DE-4027-BD7F-2F9859367D6D}" type="pres">
      <dgm:prSet presAssocID="{97F62243-C331-461B-9350-BB62C283D982}" presName="firstChild" presStyleLbl="bgAccFollowNode1" presStyleIdx="4" presStyleCnt="5" custScaleX="125561" custScaleY="49455" custLinFactY="2383" custLinFactNeighborX="-27210" custLinFactNeighborY="100000"/>
      <dgm:spPr/>
      <dgm:t>
        <a:bodyPr/>
        <a:lstStyle/>
        <a:p>
          <a:endParaRPr lang="tr-TR"/>
        </a:p>
      </dgm:t>
    </dgm:pt>
    <dgm:pt modelId="{0928EA36-ADD7-45FA-B4F3-119642709FC2}" type="pres">
      <dgm:prSet presAssocID="{97F62243-C331-461B-9350-BB62C283D982}" presName="firstChildTx" presStyleLbl="bgAccFollowNode1" presStyleIdx="4" presStyleCnt="5">
        <dgm:presLayoutVars>
          <dgm:bulletEnabled val="1"/>
        </dgm:presLayoutVars>
      </dgm:prSet>
      <dgm:spPr/>
      <dgm:t>
        <a:bodyPr/>
        <a:lstStyle/>
        <a:p>
          <a:endParaRPr lang="tr-TR"/>
        </a:p>
      </dgm:t>
    </dgm:pt>
    <dgm:pt modelId="{B4EBA6DB-F7EA-497C-920F-99BEFF2C2986}" type="pres">
      <dgm:prSet presAssocID="{97F62243-C331-461B-9350-BB62C283D982}" presName="negSpace" presStyleCnt="0"/>
      <dgm:spPr/>
    </dgm:pt>
    <dgm:pt modelId="{06E20D90-F013-4533-BB0F-A1A2E855A339}" type="pres">
      <dgm:prSet presAssocID="{97F62243-C331-461B-9350-BB62C283D982}" presName="circle" presStyleLbl="node1" presStyleIdx="2" presStyleCnt="3" custScaleX="114030" custScaleY="122643" custLinFactNeighborX="-51803" custLinFactNeighborY="86045"/>
      <dgm:spPr/>
      <dgm:t>
        <a:bodyPr/>
        <a:lstStyle/>
        <a:p>
          <a:endParaRPr lang="en-US"/>
        </a:p>
      </dgm:t>
    </dgm:pt>
  </dgm:ptLst>
  <dgm:cxnLst>
    <dgm:cxn modelId="{B39FC9DF-AE7A-4AC3-B2E7-E6255A068DEE}" srcId="{606E6C1D-FE06-458D-89F6-61D48A9B8453}" destId="{C541D0BD-98CC-400F-A1A6-FE50158EDB63}" srcOrd="0" destOrd="0" parTransId="{1D5E82FE-61FC-4A0C-8D51-C0678E6363F2}" sibTransId="{0C53FC49-DF5B-4B42-B486-896B8B0294F9}"/>
    <dgm:cxn modelId="{FA920904-EACB-40FE-97A9-E5BD8D56B2D3}" type="presOf" srcId="{8C52CC90-3A60-4EFD-B1FE-101E2B6E1693}" destId="{0928EA36-ADD7-45FA-B4F3-119642709FC2}" srcOrd="1" destOrd="0" presId="urn:microsoft.com/office/officeart/2005/8/layout/hList9"/>
    <dgm:cxn modelId="{56CD537E-587C-4650-B2C7-34CCD3C6A3E9}" type="presOf" srcId="{75F5AE86-7618-45EC-86D9-4B6439150CA9}" destId="{519EFAFB-DCAC-4C53-938A-2928059F217E}" srcOrd="1" destOrd="0" presId="urn:microsoft.com/office/officeart/2005/8/layout/hList9"/>
    <dgm:cxn modelId="{5A0EC095-C9A2-4A5B-98C2-8A45DB6A3635}" type="presOf" srcId="{75F5AE86-7618-45EC-86D9-4B6439150CA9}" destId="{61EE91B6-C40F-4A97-8E1E-AAE4750C772D}" srcOrd="0" destOrd="0" presId="urn:microsoft.com/office/officeart/2005/8/layout/hList9"/>
    <dgm:cxn modelId="{207D7175-BF15-4271-9793-B145E708E09C}" type="presOf" srcId="{B1C500A2-9FBC-498D-A9A0-3E120ABF0595}" destId="{033E4F66-B954-41DD-8A2D-E765A8886EEE}" srcOrd="1" destOrd="0" presId="urn:microsoft.com/office/officeart/2005/8/layout/hList9"/>
    <dgm:cxn modelId="{23E78193-C94C-4933-8369-52D1FAB5601C}" type="presOf" srcId="{C541D0BD-98CC-400F-A1A6-FE50158EDB63}" destId="{E64DFF9D-228D-4576-AF90-476DE1D841FD}" srcOrd="0" destOrd="0" presId="urn:microsoft.com/office/officeart/2005/8/layout/hList9"/>
    <dgm:cxn modelId="{5276A0F6-550D-4744-B01F-00E6BC0FF4D0}" type="presOf" srcId="{B1C500A2-9FBC-498D-A9A0-3E120ABF0595}" destId="{127638C3-4BDE-4F2B-845E-9D430F75E95D}" srcOrd="0" destOrd="0" presId="urn:microsoft.com/office/officeart/2005/8/layout/hList9"/>
    <dgm:cxn modelId="{25FFCDB6-3621-4307-A0CF-5A960B7F07BA}" type="presOf" srcId="{60A6623D-A42F-4CBD-96B2-FDB913B790F0}" destId="{61594E56-E2FC-4063-B696-BA31BDE8571E}" srcOrd="0" destOrd="0" presId="urn:microsoft.com/office/officeart/2005/8/layout/hList9"/>
    <dgm:cxn modelId="{2A708413-40BE-4686-832F-4C4260551B6F}" srcId="{97F62243-C331-461B-9350-BB62C283D982}" destId="{8C52CC90-3A60-4EFD-B1FE-101E2B6E1693}" srcOrd="0" destOrd="0" parTransId="{108BCA80-5D88-4BD4-8521-72A839514C9F}" sibTransId="{B4308A15-5643-4D42-B3D4-7363C7E11B6E}"/>
    <dgm:cxn modelId="{A3EB2E1E-61A9-4AAC-A54C-3EB74D75079B}" type="presOf" srcId="{8C52CC90-3A60-4EFD-B1FE-101E2B6E1693}" destId="{597BACF2-F9DE-4027-BD7F-2F9859367D6D}" srcOrd="0" destOrd="0" presId="urn:microsoft.com/office/officeart/2005/8/layout/hList9"/>
    <dgm:cxn modelId="{96771D63-FE10-4A2A-87FD-7632A68BDEEA}" srcId="{C541D0BD-98CC-400F-A1A6-FE50158EDB63}" destId="{75F5AE86-7618-45EC-86D9-4B6439150CA9}" srcOrd="0" destOrd="0" parTransId="{A2F49561-5E07-473F-A25B-196A7AE2C045}" sibTransId="{E5762C13-F238-4F04-886B-9277D0732B28}"/>
    <dgm:cxn modelId="{A11E4A58-4912-49D1-9DA9-A77C56013175}" type="presOf" srcId="{C4D9AED5-D8B9-44DB-83FA-0C949B4BD086}" destId="{21783682-B865-4AC9-873A-8F077D29DADE}" srcOrd="0" destOrd="0" presId="urn:microsoft.com/office/officeart/2005/8/layout/hList9"/>
    <dgm:cxn modelId="{814E8549-F370-48FB-BFAE-EED0FCE30D5B}" type="presOf" srcId="{C4D9AED5-D8B9-44DB-83FA-0C949B4BD086}" destId="{4E6DACDD-9107-4F9F-B7CB-D9D9D8E8A4D7}" srcOrd="1" destOrd="0" presId="urn:microsoft.com/office/officeart/2005/8/layout/hList9"/>
    <dgm:cxn modelId="{2FD56E07-778B-42A1-9CAF-3501FB87188F}" srcId="{C541D0BD-98CC-400F-A1A6-FE50158EDB63}" destId="{B1C500A2-9FBC-498D-A9A0-3E120ABF0595}" srcOrd="2" destOrd="0" parTransId="{F8B26FC6-F736-41F1-AB69-CF26402906E8}" sibTransId="{EC49C5D9-9D3A-466E-90FE-C7FE27EF3C44}"/>
    <dgm:cxn modelId="{AB977366-F188-4658-9E72-AD105C03FD0A}" srcId="{C541D0BD-98CC-400F-A1A6-FE50158EDB63}" destId="{C4D9AED5-D8B9-44DB-83FA-0C949B4BD086}" srcOrd="1" destOrd="0" parTransId="{0A58EC15-9ECC-4A14-AC19-5F878ABD8641}" sibTransId="{413D2B11-84AF-4D8A-9112-644FEA637FE4}"/>
    <dgm:cxn modelId="{A625DCFA-5015-4CF3-8E34-72ECEAEF0135}" type="presOf" srcId="{1D21BD16-D0DF-462C-A81B-2DB580C9139C}" destId="{FDF3C06E-676F-4EFA-A26D-E11E515E8BC9}" srcOrd="1" destOrd="0" presId="urn:microsoft.com/office/officeart/2005/8/layout/hList9"/>
    <dgm:cxn modelId="{AC636CE5-010C-4E17-A4DB-5972DDF432A2}" type="presOf" srcId="{97F62243-C331-461B-9350-BB62C283D982}" destId="{06E20D90-F013-4533-BB0F-A1A2E855A339}" srcOrd="0" destOrd="0" presId="urn:microsoft.com/office/officeart/2005/8/layout/hList9"/>
    <dgm:cxn modelId="{1AB91199-B7CC-4ADA-AD86-98CE730C3C3C}" type="presOf" srcId="{606E6C1D-FE06-458D-89F6-61D48A9B8453}" destId="{5F240AA1-DC1D-4E8D-85F1-35321EA55B61}" srcOrd="0" destOrd="0" presId="urn:microsoft.com/office/officeart/2005/8/layout/hList9"/>
    <dgm:cxn modelId="{6EB5553D-7FC3-48CC-A25B-1AF7DBC4E15D}" type="presOf" srcId="{1D21BD16-D0DF-462C-A81B-2DB580C9139C}" destId="{93DF179F-CAEE-41D2-8870-7A4F6177DC29}" srcOrd="0" destOrd="0" presId="urn:microsoft.com/office/officeart/2005/8/layout/hList9"/>
    <dgm:cxn modelId="{041684B9-3593-4A0E-A759-12101C737E01}" srcId="{60A6623D-A42F-4CBD-96B2-FDB913B790F0}" destId="{1D21BD16-D0DF-462C-A81B-2DB580C9139C}" srcOrd="0" destOrd="0" parTransId="{A99CE42D-67F3-464B-8163-3789E7AB2F02}" sibTransId="{95250238-378F-4843-AA3E-9EBDFE1B98A3}"/>
    <dgm:cxn modelId="{89A1139C-7E3C-419D-9F34-A76203134814}" srcId="{606E6C1D-FE06-458D-89F6-61D48A9B8453}" destId="{97F62243-C331-461B-9350-BB62C283D982}" srcOrd="2" destOrd="0" parTransId="{6FAA925A-8D5B-41DC-8A23-0DB64115BC62}" sibTransId="{EA1FE3BA-7375-483C-9A23-40309F9B960D}"/>
    <dgm:cxn modelId="{474C5A81-5012-4D48-988F-719E69B27AF8}" srcId="{606E6C1D-FE06-458D-89F6-61D48A9B8453}" destId="{60A6623D-A42F-4CBD-96B2-FDB913B790F0}" srcOrd="1" destOrd="0" parTransId="{B83FCD44-C0B4-4FA3-949F-070021DA8E8A}" sibTransId="{608AD333-F29F-4FD0-8A1C-5DED2BB8FD20}"/>
    <dgm:cxn modelId="{61AC2D50-75C4-46CF-99A8-56E8A02C5D76}" type="presParOf" srcId="{5F240AA1-DC1D-4E8D-85F1-35321EA55B61}" destId="{712C050C-B02C-4D9C-BE4B-0CEB735EA537}" srcOrd="0" destOrd="0" presId="urn:microsoft.com/office/officeart/2005/8/layout/hList9"/>
    <dgm:cxn modelId="{B5B47475-90F0-491F-A6A8-544A5D247CD9}" type="presParOf" srcId="{5F240AA1-DC1D-4E8D-85F1-35321EA55B61}" destId="{A2895B8D-14AB-44A0-B9A3-3A807E360EFA}" srcOrd="1" destOrd="0" presId="urn:microsoft.com/office/officeart/2005/8/layout/hList9"/>
    <dgm:cxn modelId="{D519A661-D50A-45F4-82AD-4C0EAE59F850}" type="presParOf" srcId="{A2895B8D-14AB-44A0-B9A3-3A807E360EFA}" destId="{FF7A17F0-04D4-46D7-954B-900DB7978B8E}" srcOrd="0" destOrd="0" presId="urn:microsoft.com/office/officeart/2005/8/layout/hList9"/>
    <dgm:cxn modelId="{60AA5195-2062-47F6-9602-E3399307D842}" type="presParOf" srcId="{A2895B8D-14AB-44A0-B9A3-3A807E360EFA}" destId="{3A9D14A9-0B3D-4C77-B534-828059CD9085}" srcOrd="1" destOrd="0" presId="urn:microsoft.com/office/officeart/2005/8/layout/hList9"/>
    <dgm:cxn modelId="{8D612656-32F6-4462-AF9D-A5135F9081B0}" type="presParOf" srcId="{3A9D14A9-0B3D-4C77-B534-828059CD9085}" destId="{61EE91B6-C40F-4A97-8E1E-AAE4750C772D}" srcOrd="0" destOrd="0" presId="urn:microsoft.com/office/officeart/2005/8/layout/hList9"/>
    <dgm:cxn modelId="{9587F201-EE8B-4BE9-B55F-9F356E3E19F9}" type="presParOf" srcId="{3A9D14A9-0B3D-4C77-B534-828059CD9085}" destId="{519EFAFB-DCAC-4C53-938A-2928059F217E}" srcOrd="1" destOrd="0" presId="urn:microsoft.com/office/officeart/2005/8/layout/hList9"/>
    <dgm:cxn modelId="{0A1EBF81-4E4D-466C-BB57-1148B72ACC39}" type="presParOf" srcId="{A2895B8D-14AB-44A0-B9A3-3A807E360EFA}" destId="{05033B81-FD1A-4452-BEE1-0A1A61FD74AC}" srcOrd="2" destOrd="0" presId="urn:microsoft.com/office/officeart/2005/8/layout/hList9"/>
    <dgm:cxn modelId="{67F4A7FD-ECB4-47FF-AB04-F07C1DEE7B95}" type="presParOf" srcId="{05033B81-FD1A-4452-BEE1-0A1A61FD74AC}" destId="{21783682-B865-4AC9-873A-8F077D29DADE}" srcOrd="0" destOrd="0" presId="urn:microsoft.com/office/officeart/2005/8/layout/hList9"/>
    <dgm:cxn modelId="{2558A199-2AEC-4BAA-AAC6-D16CAA47F2F9}" type="presParOf" srcId="{05033B81-FD1A-4452-BEE1-0A1A61FD74AC}" destId="{4E6DACDD-9107-4F9F-B7CB-D9D9D8E8A4D7}" srcOrd="1" destOrd="0" presId="urn:microsoft.com/office/officeart/2005/8/layout/hList9"/>
    <dgm:cxn modelId="{5D887080-1D1B-48B7-86DD-619F19ED4A16}" type="presParOf" srcId="{A2895B8D-14AB-44A0-B9A3-3A807E360EFA}" destId="{C0C13603-8D6C-45A1-81D9-BE7FCB61DB47}" srcOrd="3" destOrd="0" presId="urn:microsoft.com/office/officeart/2005/8/layout/hList9"/>
    <dgm:cxn modelId="{0CAD593A-5EF9-40D3-AC19-B4D6EC0FFCBD}" type="presParOf" srcId="{C0C13603-8D6C-45A1-81D9-BE7FCB61DB47}" destId="{127638C3-4BDE-4F2B-845E-9D430F75E95D}" srcOrd="0" destOrd="0" presId="urn:microsoft.com/office/officeart/2005/8/layout/hList9"/>
    <dgm:cxn modelId="{FBC4C7CF-2A8A-4A8E-A748-325B2FAC93E9}" type="presParOf" srcId="{C0C13603-8D6C-45A1-81D9-BE7FCB61DB47}" destId="{033E4F66-B954-41DD-8A2D-E765A8886EEE}" srcOrd="1" destOrd="0" presId="urn:microsoft.com/office/officeart/2005/8/layout/hList9"/>
    <dgm:cxn modelId="{A718484E-73BD-4DAB-9EF2-A24B9B3A5E8E}" type="presParOf" srcId="{5F240AA1-DC1D-4E8D-85F1-35321EA55B61}" destId="{94B60B1A-961F-478A-B258-3899DA389852}" srcOrd="2" destOrd="0" presId="urn:microsoft.com/office/officeart/2005/8/layout/hList9"/>
    <dgm:cxn modelId="{617A92A0-D606-4A88-BDB7-16B23642AD77}" type="presParOf" srcId="{5F240AA1-DC1D-4E8D-85F1-35321EA55B61}" destId="{E64DFF9D-228D-4576-AF90-476DE1D841FD}" srcOrd="3" destOrd="0" presId="urn:microsoft.com/office/officeart/2005/8/layout/hList9"/>
    <dgm:cxn modelId="{0A25ACAE-22DF-4FCD-AA2F-9DEDFC8848C7}" type="presParOf" srcId="{5F240AA1-DC1D-4E8D-85F1-35321EA55B61}" destId="{D7113B44-ACD6-412C-8B06-23DBB7707BD7}" srcOrd="4" destOrd="0" presId="urn:microsoft.com/office/officeart/2005/8/layout/hList9"/>
    <dgm:cxn modelId="{D24D6B85-BEF0-411C-9B6B-30F4697E4232}" type="presParOf" srcId="{5F240AA1-DC1D-4E8D-85F1-35321EA55B61}" destId="{F408DC9B-D2EF-4CA0-BD7F-F22EF2D9E804}" srcOrd="5" destOrd="0" presId="urn:microsoft.com/office/officeart/2005/8/layout/hList9"/>
    <dgm:cxn modelId="{347F1D6B-5C76-4F76-BB67-339ABA0535C9}" type="presParOf" srcId="{5F240AA1-DC1D-4E8D-85F1-35321EA55B61}" destId="{032E5969-0717-4133-BDD0-40D6756AF167}" srcOrd="6" destOrd="0" presId="urn:microsoft.com/office/officeart/2005/8/layout/hList9"/>
    <dgm:cxn modelId="{DDA5D53C-BDC2-4028-8CAD-211386EA7959}" type="presParOf" srcId="{032E5969-0717-4133-BDD0-40D6756AF167}" destId="{959466BE-C7DC-44FD-AEC5-203CB7FC1D1A}" srcOrd="0" destOrd="0" presId="urn:microsoft.com/office/officeart/2005/8/layout/hList9"/>
    <dgm:cxn modelId="{F67CAE78-F917-414D-B3C2-CF73BE7F8329}" type="presParOf" srcId="{032E5969-0717-4133-BDD0-40D6756AF167}" destId="{51ABA837-6F27-41D5-9AD7-D56BF601CC7E}" srcOrd="1" destOrd="0" presId="urn:microsoft.com/office/officeart/2005/8/layout/hList9"/>
    <dgm:cxn modelId="{1CCFBB7C-3D2C-443C-B263-5EEF7CD84188}" type="presParOf" srcId="{51ABA837-6F27-41D5-9AD7-D56BF601CC7E}" destId="{93DF179F-CAEE-41D2-8870-7A4F6177DC29}" srcOrd="0" destOrd="0" presId="urn:microsoft.com/office/officeart/2005/8/layout/hList9"/>
    <dgm:cxn modelId="{A3D39B7C-C8E4-4850-8523-D2820C778377}" type="presParOf" srcId="{51ABA837-6F27-41D5-9AD7-D56BF601CC7E}" destId="{FDF3C06E-676F-4EFA-A26D-E11E515E8BC9}" srcOrd="1" destOrd="0" presId="urn:microsoft.com/office/officeart/2005/8/layout/hList9"/>
    <dgm:cxn modelId="{F0D3E5BA-74B5-432D-9731-F7435334B901}" type="presParOf" srcId="{5F240AA1-DC1D-4E8D-85F1-35321EA55B61}" destId="{5AD590A8-162F-4370-87F3-2A5E29247254}" srcOrd="7" destOrd="0" presId="urn:microsoft.com/office/officeart/2005/8/layout/hList9"/>
    <dgm:cxn modelId="{6200FD53-D6BD-4FA3-A25E-60ECD75AA684}" type="presParOf" srcId="{5F240AA1-DC1D-4E8D-85F1-35321EA55B61}" destId="{61594E56-E2FC-4063-B696-BA31BDE8571E}" srcOrd="8" destOrd="0" presId="urn:microsoft.com/office/officeart/2005/8/layout/hList9"/>
    <dgm:cxn modelId="{94CF1CC0-F8B4-4B4D-BA5E-293711D02930}" type="presParOf" srcId="{5F240AA1-DC1D-4E8D-85F1-35321EA55B61}" destId="{8D75FB7E-D5CE-4C4D-B031-E74C6CEA9D8C}" srcOrd="9" destOrd="0" presId="urn:microsoft.com/office/officeart/2005/8/layout/hList9"/>
    <dgm:cxn modelId="{A4BE6468-7D4D-48EC-855F-144F646B857A}" type="presParOf" srcId="{5F240AA1-DC1D-4E8D-85F1-35321EA55B61}" destId="{5E42538C-E483-4475-8CC5-4AF5158291D0}" srcOrd="10" destOrd="0" presId="urn:microsoft.com/office/officeart/2005/8/layout/hList9"/>
    <dgm:cxn modelId="{5B1B3E04-B949-4B4D-959F-CB5A3D2A9B6E}" type="presParOf" srcId="{5F240AA1-DC1D-4E8D-85F1-35321EA55B61}" destId="{148C1BB4-02F3-4F80-94D5-046519E64C73}" srcOrd="11" destOrd="0" presId="urn:microsoft.com/office/officeart/2005/8/layout/hList9"/>
    <dgm:cxn modelId="{0DD6B323-A32C-4BAB-BE3E-1C99EDC1C764}" type="presParOf" srcId="{148C1BB4-02F3-4F80-94D5-046519E64C73}" destId="{2F104B9B-2812-4ADF-BC5A-53D8C78B2AF8}" srcOrd="0" destOrd="0" presId="urn:microsoft.com/office/officeart/2005/8/layout/hList9"/>
    <dgm:cxn modelId="{3B1480B9-034B-48B4-8DE9-74D4A818F2BE}" type="presParOf" srcId="{148C1BB4-02F3-4F80-94D5-046519E64C73}" destId="{33B6FC66-1105-47D3-A020-159CA9F83D43}" srcOrd="1" destOrd="0" presId="urn:microsoft.com/office/officeart/2005/8/layout/hList9"/>
    <dgm:cxn modelId="{7C9BCA34-3DAE-4540-826D-D36509395731}" type="presParOf" srcId="{33B6FC66-1105-47D3-A020-159CA9F83D43}" destId="{597BACF2-F9DE-4027-BD7F-2F9859367D6D}" srcOrd="0" destOrd="0" presId="urn:microsoft.com/office/officeart/2005/8/layout/hList9"/>
    <dgm:cxn modelId="{8FF66D42-B81C-492B-9C4C-6BB150BED480}" type="presParOf" srcId="{33B6FC66-1105-47D3-A020-159CA9F83D43}" destId="{0928EA36-ADD7-45FA-B4F3-119642709FC2}" srcOrd="1" destOrd="0" presId="urn:microsoft.com/office/officeart/2005/8/layout/hList9"/>
    <dgm:cxn modelId="{B5A1FA9A-C20B-4020-AA89-2ADEC0BCC0F1}" type="presParOf" srcId="{5F240AA1-DC1D-4E8D-85F1-35321EA55B61}" destId="{B4EBA6DB-F7EA-497C-920F-99BEFF2C2986}" srcOrd="12" destOrd="0" presId="urn:microsoft.com/office/officeart/2005/8/layout/hList9"/>
    <dgm:cxn modelId="{3EAE58D9-5D8A-4026-93BD-FB4EB51AB7B5}" type="presParOf" srcId="{5F240AA1-DC1D-4E8D-85F1-35321EA55B61}" destId="{06E20D90-F013-4533-BB0F-A1A2E855A339}" srcOrd="1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C62DA5-2A2F-436D-961C-27F71082B80A}" type="doc">
      <dgm:prSet loTypeId="urn:microsoft.com/office/officeart/2005/8/layout/cycle3" loCatId="cycle" qsTypeId="urn:microsoft.com/office/officeart/2005/8/quickstyle/simple1" qsCatId="simple" csTypeId="urn:microsoft.com/office/officeart/2005/8/colors/accent1_1" csCatId="accent1" phldr="1"/>
      <dgm:spPr/>
      <dgm:t>
        <a:bodyPr rtlCol="0"/>
        <a:lstStyle/>
        <a:p>
          <a:pPr rtl="0"/>
          <a:endParaRPr lang="en-US"/>
        </a:p>
      </dgm:t>
    </dgm:pt>
    <dgm:pt modelId="{BF70AF45-7F05-453B-9B84-F6A146359D3C}">
      <dgm:prSet phldrT="[Text]" custT="1"/>
      <dgm:spPr/>
      <dgm:t>
        <a:bodyPr rtlCol="0"/>
        <a:lstStyle/>
        <a:p>
          <a:pPr rtl="0"/>
          <a:r>
            <a:rPr lang="tr-TR" sz="1400" noProof="0" dirty="0" smtClean="0"/>
            <a:t>TR - yok</a:t>
          </a:r>
          <a:endParaRPr lang="tr-TR" sz="1400" noProof="0" dirty="0"/>
        </a:p>
      </dgm:t>
    </dgm:pt>
    <dgm:pt modelId="{FE741D6D-7588-497C-B378-98F2629BB9EF}" type="parTrans" cxnId="{9D54F492-9A48-40B5-99B0-77A65815C721}">
      <dgm:prSet/>
      <dgm:spPr/>
      <dgm:t>
        <a:bodyPr rtlCol="0"/>
        <a:lstStyle/>
        <a:p>
          <a:pPr rtl="0"/>
          <a:endParaRPr lang="en-US" sz="1400"/>
        </a:p>
      </dgm:t>
    </dgm:pt>
    <dgm:pt modelId="{EF509D38-45B4-40DE-A0DF-06D9D2478DAC}" type="sibTrans" cxnId="{9D54F492-9A48-40B5-99B0-77A65815C721}">
      <dgm:prSet/>
      <dgm:spPr/>
      <dgm:t>
        <a:bodyPr rtlCol="0"/>
        <a:lstStyle/>
        <a:p>
          <a:pPr rtl="0"/>
          <a:endParaRPr lang="tr-TR" sz="1400" noProof="0" dirty="0"/>
        </a:p>
      </dgm:t>
    </dgm:pt>
    <dgm:pt modelId="{63CA2DEA-31F6-4CF4-88E6-63724842EACC}">
      <dgm:prSet phldrT="[Text]" custT="1"/>
      <dgm:spPr/>
      <dgm:t>
        <a:bodyPr rtlCol="0"/>
        <a:lstStyle/>
        <a:p>
          <a:pPr rtl="0"/>
          <a:r>
            <a:rPr lang="tr-TR" sz="1400" noProof="0" dirty="0" smtClean="0"/>
            <a:t>ABD - Öğrencilik yılları </a:t>
          </a:r>
        </a:p>
        <a:p>
          <a:pPr rtl="0"/>
          <a:r>
            <a:rPr lang="tr-TR" sz="1400" noProof="0" dirty="0" smtClean="0"/>
            <a:t>(ACT, 1999, Staj - </a:t>
          </a:r>
          <a:r>
            <a:rPr lang="tr-TR" sz="1400" b="1" noProof="0" dirty="0" smtClean="0">
              <a:solidFill>
                <a:schemeClr val="accent1">
                  <a:lumMod val="50000"/>
                </a:schemeClr>
              </a:solidFill>
            </a:rPr>
            <a:t>MTK-BOBUT</a:t>
          </a:r>
          <a:r>
            <a:rPr lang="tr-TR" sz="1400" noProof="0" dirty="0" smtClean="0"/>
            <a:t>) </a:t>
          </a:r>
        </a:p>
      </dgm:t>
    </dgm:pt>
    <dgm:pt modelId="{F24D3743-3BAB-4121-937F-7A1AB8F2477A}" type="parTrans" cxnId="{8004C9FB-4B8F-4EDA-BFED-1E99947F14D1}">
      <dgm:prSet/>
      <dgm:spPr/>
      <dgm:t>
        <a:bodyPr rtlCol="0"/>
        <a:lstStyle/>
        <a:p>
          <a:pPr rtl="0"/>
          <a:endParaRPr lang="en-US" sz="1400"/>
        </a:p>
      </dgm:t>
    </dgm:pt>
    <dgm:pt modelId="{30559FF1-E3F5-41E8-94EA-9DDAAF7240F9}" type="sibTrans" cxnId="{8004C9FB-4B8F-4EDA-BFED-1E99947F14D1}">
      <dgm:prSet/>
      <dgm:spPr/>
      <dgm:t>
        <a:bodyPr rtlCol="0"/>
        <a:lstStyle/>
        <a:p>
          <a:pPr rtl="0"/>
          <a:endParaRPr lang="en-US" sz="1400"/>
        </a:p>
      </dgm:t>
    </dgm:pt>
    <dgm:pt modelId="{2A04600B-ADF7-4BE9-933C-2309B67F2DB8}">
      <dgm:prSet phldrT="[Text]" custT="1"/>
      <dgm:spPr/>
      <dgm:t>
        <a:bodyPr rtlCol="0"/>
        <a:lstStyle/>
        <a:p>
          <a:pPr rtl="0"/>
          <a:r>
            <a:rPr lang="tr-TR" sz="1400" noProof="0" dirty="0" smtClean="0"/>
            <a:t>TR – sadece yayın </a:t>
          </a:r>
        </a:p>
        <a:p>
          <a:pPr rtl="0"/>
          <a:r>
            <a:rPr lang="tr-TR" sz="1400" noProof="0" dirty="0" smtClean="0"/>
            <a:t>(2001-2005)</a:t>
          </a:r>
        </a:p>
      </dgm:t>
    </dgm:pt>
    <dgm:pt modelId="{BC4974DB-2187-4F03-8E80-1FD9F1638001}" type="parTrans" cxnId="{63EAD1FB-574C-40DB-A937-07AFBB797323}">
      <dgm:prSet/>
      <dgm:spPr/>
      <dgm:t>
        <a:bodyPr rtlCol="0"/>
        <a:lstStyle/>
        <a:p>
          <a:pPr rtl="0"/>
          <a:endParaRPr lang="en-US" sz="1400"/>
        </a:p>
      </dgm:t>
    </dgm:pt>
    <dgm:pt modelId="{95CC6B17-9BC3-4B13-96B6-5372B8AF3CC0}" type="sibTrans" cxnId="{63EAD1FB-574C-40DB-A937-07AFBB797323}">
      <dgm:prSet/>
      <dgm:spPr/>
      <dgm:t>
        <a:bodyPr rtlCol="0"/>
        <a:lstStyle/>
        <a:p>
          <a:pPr rtl="0"/>
          <a:endParaRPr lang="en-US" sz="1400"/>
        </a:p>
      </dgm:t>
    </dgm:pt>
    <dgm:pt modelId="{89FFD1B1-83F5-4E55-AB67-A892038B615E}">
      <dgm:prSet phldrT="[Text]" custT="1"/>
      <dgm:spPr/>
      <dgm:t>
        <a:bodyPr rtlCol="0"/>
        <a:lstStyle/>
        <a:p>
          <a:pPr rtl="0"/>
          <a:r>
            <a:rPr lang="tr-TR" sz="1400" noProof="0" dirty="0" smtClean="0"/>
            <a:t>BE – sadece yayın </a:t>
          </a:r>
        </a:p>
        <a:p>
          <a:pPr rtl="0"/>
          <a:r>
            <a:rPr lang="tr-TR" sz="1400" noProof="0" dirty="0" smtClean="0"/>
            <a:t>(2006)</a:t>
          </a:r>
          <a:endParaRPr lang="tr-TR" sz="1400" noProof="0" dirty="0"/>
        </a:p>
      </dgm:t>
    </dgm:pt>
    <dgm:pt modelId="{960564C4-1CE0-4EE8-98B7-97E95C8A3DF6}" type="parTrans" cxnId="{0B035D58-4A3E-4B92-87EC-7E5CE1DA1EE8}">
      <dgm:prSet/>
      <dgm:spPr/>
      <dgm:t>
        <a:bodyPr rtlCol="0"/>
        <a:lstStyle/>
        <a:p>
          <a:pPr rtl="0"/>
          <a:endParaRPr lang="en-US" sz="1400"/>
        </a:p>
      </dgm:t>
    </dgm:pt>
    <dgm:pt modelId="{4FB5A869-F3B9-4CA5-91C3-28D47C1A7F10}" type="sibTrans" cxnId="{0B035D58-4A3E-4B92-87EC-7E5CE1DA1EE8}">
      <dgm:prSet/>
      <dgm:spPr/>
      <dgm:t>
        <a:bodyPr rtlCol="0"/>
        <a:lstStyle/>
        <a:p>
          <a:pPr rtl="0"/>
          <a:endParaRPr lang="en-US" sz="1400"/>
        </a:p>
      </dgm:t>
    </dgm:pt>
    <dgm:pt modelId="{7C63F5DD-85B9-42D3-8D98-A8E103092C2B}">
      <dgm:prSet phldrT="[Text]" custT="1"/>
      <dgm:spPr/>
      <dgm:t>
        <a:bodyPr rtlCol="0"/>
        <a:lstStyle/>
        <a:p>
          <a:pPr rtl="0"/>
          <a:r>
            <a:rPr lang="tr-TR" sz="1400" noProof="0" dirty="0" smtClean="0"/>
            <a:t>ABD – Profesyonel yıllar</a:t>
          </a:r>
        </a:p>
        <a:p>
          <a:pPr rtl="0"/>
          <a:r>
            <a:rPr lang="tr-TR" sz="1400" noProof="0" dirty="0" smtClean="0"/>
            <a:t>(NBME-USMLE, 2006-2013, </a:t>
          </a:r>
          <a:r>
            <a:rPr lang="tr-TR" sz="1400" b="1" noProof="0" dirty="0" smtClean="0">
              <a:solidFill>
                <a:schemeClr val="accent1">
                  <a:lumMod val="50000"/>
                </a:schemeClr>
              </a:solidFill>
            </a:rPr>
            <a:t>MTK</a:t>
          </a:r>
          <a:r>
            <a:rPr lang="tr-TR" sz="1400" noProof="0" dirty="0" smtClean="0"/>
            <a:t>) </a:t>
          </a:r>
          <a:endParaRPr lang="tr-TR" sz="1400" noProof="0" dirty="0"/>
        </a:p>
      </dgm:t>
    </dgm:pt>
    <dgm:pt modelId="{A2B122DF-66F4-47D5-8861-25D521DE88D9}" type="parTrans" cxnId="{5D810978-30D9-4EEF-8462-9F1B23D73D78}">
      <dgm:prSet/>
      <dgm:spPr/>
      <dgm:t>
        <a:bodyPr rtlCol="0"/>
        <a:lstStyle/>
        <a:p>
          <a:pPr rtl="0"/>
          <a:endParaRPr lang="en-US" sz="1400"/>
        </a:p>
      </dgm:t>
    </dgm:pt>
    <dgm:pt modelId="{6A9FCCFE-E2A1-40B1-8168-6105E40DC83F}" type="sibTrans" cxnId="{5D810978-30D9-4EEF-8462-9F1B23D73D78}">
      <dgm:prSet/>
      <dgm:spPr/>
      <dgm:t>
        <a:bodyPr rtlCol="0"/>
        <a:lstStyle/>
        <a:p>
          <a:pPr rtl="0"/>
          <a:endParaRPr lang="en-US" sz="1400"/>
        </a:p>
      </dgm:t>
    </dgm:pt>
    <dgm:pt modelId="{C0539B89-AF0C-4162-9562-527BB4779069}" type="pres">
      <dgm:prSet presAssocID="{01C62DA5-2A2F-436D-961C-27F71082B80A}" presName="Name0" presStyleCnt="0">
        <dgm:presLayoutVars>
          <dgm:dir/>
          <dgm:resizeHandles val="exact"/>
        </dgm:presLayoutVars>
      </dgm:prSet>
      <dgm:spPr/>
      <dgm:t>
        <a:bodyPr/>
        <a:lstStyle/>
        <a:p>
          <a:endParaRPr lang="tr-TR"/>
        </a:p>
      </dgm:t>
    </dgm:pt>
    <dgm:pt modelId="{6D9F3CEF-83BD-4749-A741-36ED36AAC48C}" type="pres">
      <dgm:prSet presAssocID="{01C62DA5-2A2F-436D-961C-27F71082B80A}" presName="cycle" presStyleCnt="0"/>
      <dgm:spPr/>
    </dgm:pt>
    <dgm:pt modelId="{8054AAE3-D4C6-4BAB-8D9D-88E7BBFD12E5}" type="pres">
      <dgm:prSet presAssocID="{BF70AF45-7F05-453B-9B84-F6A146359D3C}" presName="nodeFirstNode" presStyleLbl="node1" presStyleIdx="0" presStyleCnt="5" custRadScaleRad="100488" custRadScaleInc="8750">
        <dgm:presLayoutVars>
          <dgm:bulletEnabled val="1"/>
        </dgm:presLayoutVars>
      </dgm:prSet>
      <dgm:spPr/>
      <dgm:t>
        <a:bodyPr/>
        <a:lstStyle/>
        <a:p>
          <a:endParaRPr lang="tr-TR"/>
        </a:p>
      </dgm:t>
    </dgm:pt>
    <dgm:pt modelId="{E6D71727-5E12-4D96-AE1A-0D3EEA528ABE}" type="pres">
      <dgm:prSet presAssocID="{EF509D38-45B4-40DE-A0DF-06D9D2478DAC}" presName="sibTransFirstNode" presStyleLbl="bgShp" presStyleIdx="0" presStyleCnt="1" custLinFactNeighborX="261" custLinFactNeighborY="284"/>
      <dgm:spPr/>
      <dgm:t>
        <a:bodyPr/>
        <a:lstStyle/>
        <a:p>
          <a:endParaRPr lang="tr-TR"/>
        </a:p>
      </dgm:t>
    </dgm:pt>
    <dgm:pt modelId="{CB545A5D-75C9-49DB-AD8B-B348DB1A7A4A}" type="pres">
      <dgm:prSet presAssocID="{63CA2DEA-31F6-4CF4-88E6-63724842EACC}" presName="nodeFollowingNodes" presStyleLbl="node1" presStyleIdx="1" presStyleCnt="5" custScaleX="165502" custScaleY="86604" custRadScaleRad="107179" custRadScaleInc="20423">
        <dgm:presLayoutVars>
          <dgm:bulletEnabled val="1"/>
        </dgm:presLayoutVars>
      </dgm:prSet>
      <dgm:spPr/>
      <dgm:t>
        <a:bodyPr/>
        <a:lstStyle/>
        <a:p>
          <a:endParaRPr lang="tr-TR"/>
        </a:p>
      </dgm:t>
    </dgm:pt>
    <dgm:pt modelId="{7FAAA5A5-C0CF-4BAE-8E75-BF0E96369C22}" type="pres">
      <dgm:prSet presAssocID="{2A04600B-ADF7-4BE9-933C-2309B67F2DB8}" presName="nodeFollowingNodes" presStyleLbl="node1" presStyleIdx="2" presStyleCnt="5" custScaleX="97739" custScaleY="86075" custRadScaleRad="97820" custRadScaleInc="-18169">
        <dgm:presLayoutVars>
          <dgm:bulletEnabled val="1"/>
        </dgm:presLayoutVars>
      </dgm:prSet>
      <dgm:spPr/>
      <dgm:t>
        <a:bodyPr/>
        <a:lstStyle/>
        <a:p>
          <a:endParaRPr lang="tr-TR"/>
        </a:p>
      </dgm:t>
    </dgm:pt>
    <dgm:pt modelId="{00D0B52D-2A0F-4D47-83A4-4DDE411B4460}" type="pres">
      <dgm:prSet presAssocID="{89FFD1B1-83F5-4E55-AB67-A892038B615E}" presName="nodeFollowingNodes" presStyleLbl="node1" presStyleIdx="3" presStyleCnt="5" custScaleX="96459" custScaleY="78771" custRadScaleRad="90929" custRadScaleInc="10298">
        <dgm:presLayoutVars>
          <dgm:bulletEnabled val="1"/>
        </dgm:presLayoutVars>
      </dgm:prSet>
      <dgm:spPr/>
      <dgm:t>
        <a:bodyPr/>
        <a:lstStyle/>
        <a:p>
          <a:endParaRPr lang="tr-TR"/>
        </a:p>
      </dgm:t>
    </dgm:pt>
    <dgm:pt modelId="{B10813D8-140F-424F-845A-D15528B6A811}" type="pres">
      <dgm:prSet presAssocID="{7C63F5DD-85B9-42D3-8D98-A8E103092C2B}" presName="nodeFollowingNodes" presStyleLbl="node1" presStyleIdx="4" presStyleCnt="5" custScaleX="179733" custScaleY="79723" custRadScaleRad="102740" custRadScaleInc="-20007">
        <dgm:presLayoutVars>
          <dgm:bulletEnabled val="1"/>
        </dgm:presLayoutVars>
      </dgm:prSet>
      <dgm:spPr/>
      <dgm:t>
        <a:bodyPr/>
        <a:lstStyle/>
        <a:p>
          <a:endParaRPr lang="tr-TR"/>
        </a:p>
      </dgm:t>
    </dgm:pt>
  </dgm:ptLst>
  <dgm:cxnLst>
    <dgm:cxn modelId="{8004C9FB-4B8F-4EDA-BFED-1E99947F14D1}" srcId="{01C62DA5-2A2F-436D-961C-27F71082B80A}" destId="{63CA2DEA-31F6-4CF4-88E6-63724842EACC}" srcOrd="1" destOrd="0" parTransId="{F24D3743-3BAB-4121-937F-7A1AB8F2477A}" sibTransId="{30559FF1-E3F5-41E8-94EA-9DDAAF7240F9}"/>
    <dgm:cxn modelId="{F821F770-C360-4E61-B991-19A68055C566}" type="presOf" srcId="{7C63F5DD-85B9-42D3-8D98-A8E103092C2B}" destId="{B10813D8-140F-424F-845A-D15528B6A811}" srcOrd="0" destOrd="0" presId="urn:microsoft.com/office/officeart/2005/8/layout/cycle3"/>
    <dgm:cxn modelId="{5D810978-30D9-4EEF-8462-9F1B23D73D78}" srcId="{01C62DA5-2A2F-436D-961C-27F71082B80A}" destId="{7C63F5DD-85B9-42D3-8D98-A8E103092C2B}" srcOrd="4" destOrd="0" parTransId="{A2B122DF-66F4-47D5-8861-25D521DE88D9}" sibTransId="{6A9FCCFE-E2A1-40B1-8168-6105E40DC83F}"/>
    <dgm:cxn modelId="{141262A7-7486-4855-8B18-6C0BFBC93191}" type="presOf" srcId="{01C62DA5-2A2F-436D-961C-27F71082B80A}" destId="{C0539B89-AF0C-4162-9562-527BB4779069}" srcOrd="0" destOrd="0" presId="urn:microsoft.com/office/officeart/2005/8/layout/cycle3"/>
    <dgm:cxn modelId="{3F1583E2-783D-4219-9D6A-3820970FEA83}" type="presOf" srcId="{63CA2DEA-31F6-4CF4-88E6-63724842EACC}" destId="{CB545A5D-75C9-49DB-AD8B-B348DB1A7A4A}" srcOrd="0" destOrd="0" presId="urn:microsoft.com/office/officeart/2005/8/layout/cycle3"/>
    <dgm:cxn modelId="{63EAD1FB-574C-40DB-A937-07AFBB797323}" srcId="{01C62DA5-2A2F-436D-961C-27F71082B80A}" destId="{2A04600B-ADF7-4BE9-933C-2309B67F2DB8}" srcOrd="2" destOrd="0" parTransId="{BC4974DB-2187-4F03-8E80-1FD9F1638001}" sibTransId="{95CC6B17-9BC3-4B13-96B6-5372B8AF3CC0}"/>
    <dgm:cxn modelId="{6C29D7A2-F20D-4463-9325-1A0DDF2678DD}" type="presOf" srcId="{BF70AF45-7F05-453B-9B84-F6A146359D3C}" destId="{8054AAE3-D4C6-4BAB-8D9D-88E7BBFD12E5}" srcOrd="0" destOrd="0" presId="urn:microsoft.com/office/officeart/2005/8/layout/cycle3"/>
    <dgm:cxn modelId="{7900073E-0038-4ECD-A015-A6314D1A920F}" type="presOf" srcId="{EF509D38-45B4-40DE-A0DF-06D9D2478DAC}" destId="{E6D71727-5E12-4D96-AE1A-0D3EEA528ABE}" srcOrd="0" destOrd="0" presId="urn:microsoft.com/office/officeart/2005/8/layout/cycle3"/>
    <dgm:cxn modelId="{9D54F492-9A48-40B5-99B0-77A65815C721}" srcId="{01C62DA5-2A2F-436D-961C-27F71082B80A}" destId="{BF70AF45-7F05-453B-9B84-F6A146359D3C}" srcOrd="0" destOrd="0" parTransId="{FE741D6D-7588-497C-B378-98F2629BB9EF}" sibTransId="{EF509D38-45B4-40DE-A0DF-06D9D2478DAC}"/>
    <dgm:cxn modelId="{223CE486-7CF8-4EF1-B612-A082B9F94D3D}" type="presOf" srcId="{89FFD1B1-83F5-4E55-AB67-A892038B615E}" destId="{00D0B52D-2A0F-4D47-83A4-4DDE411B4460}" srcOrd="0" destOrd="0" presId="urn:microsoft.com/office/officeart/2005/8/layout/cycle3"/>
    <dgm:cxn modelId="{9CA555C3-1D59-48BC-AC03-60E42655AAF6}" type="presOf" srcId="{2A04600B-ADF7-4BE9-933C-2309B67F2DB8}" destId="{7FAAA5A5-C0CF-4BAE-8E75-BF0E96369C22}" srcOrd="0" destOrd="0" presId="urn:microsoft.com/office/officeart/2005/8/layout/cycle3"/>
    <dgm:cxn modelId="{0B035D58-4A3E-4B92-87EC-7E5CE1DA1EE8}" srcId="{01C62DA5-2A2F-436D-961C-27F71082B80A}" destId="{89FFD1B1-83F5-4E55-AB67-A892038B615E}" srcOrd="3" destOrd="0" parTransId="{960564C4-1CE0-4EE8-98B7-97E95C8A3DF6}" sibTransId="{4FB5A869-F3B9-4CA5-91C3-28D47C1A7F10}"/>
    <dgm:cxn modelId="{F16EE5D2-13A3-467C-8408-FE4AEA5AE196}" type="presParOf" srcId="{C0539B89-AF0C-4162-9562-527BB4779069}" destId="{6D9F3CEF-83BD-4749-A741-36ED36AAC48C}" srcOrd="0" destOrd="0" presId="urn:microsoft.com/office/officeart/2005/8/layout/cycle3"/>
    <dgm:cxn modelId="{426D0986-58E2-4553-A785-9FB72C1178BC}" type="presParOf" srcId="{6D9F3CEF-83BD-4749-A741-36ED36AAC48C}" destId="{8054AAE3-D4C6-4BAB-8D9D-88E7BBFD12E5}" srcOrd="0" destOrd="0" presId="urn:microsoft.com/office/officeart/2005/8/layout/cycle3"/>
    <dgm:cxn modelId="{487877E7-A4C3-4269-A1A9-BEA3B7D66688}" type="presParOf" srcId="{6D9F3CEF-83BD-4749-A741-36ED36AAC48C}" destId="{E6D71727-5E12-4D96-AE1A-0D3EEA528ABE}" srcOrd="1" destOrd="0" presId="urn:microsoft.com/office/officeart/2005/8/layout/cycle3"/>
    <dgm:cxn modelId="{2705312F-FA8A-4BAB-B294-94D22FF46B2B}" type="presParOf" srcId="{6D9F3CEF-83BD-4749-A741-36ED36AAC48C}" destId="{CB545A5D-75C9-49DB-AD8B-B348DB1A7A4A}" srcOrd="2" destOrd="0" presId="urn:microsoft.com/office/officeart/2005/8/layout/cycle3"/>
    <dgm:cxn modelId="{DD30FA20-6404-4733-8668-14DD30E50648}" type="presParOf" srcId="{6D9F3CEF-83BD-4749-A741-36ED36AAC48C}" destId="{7FAAA5A5-C0CF-4BAE-8E75-BF0E96369C22}" srcOrd="3" destOrd="0" presId="urn:microsoft.com/office/officeart/2005/8/layout/cycle3"/>
    <dgm:cxn modelId="{4C1CD90C-DD9D-4A48-AFDD-4E81A8E90D79}" type="presParOf" srcId="{6D9F3CEF-83BD-4749-A741-36ED36AAC48C}" destId="{00D0B52D-2A0F-4D47-83A4-4DDE411B4460}" srcOrd="4" destOrd="0" presId="urn:microsoft.com/office/officeart/2005/8/layout/cycle3"/>
    <dgm:cxn modelId="{A80B6FFC-26AA-468B-956F-03259ECCF6AB}" type="presParOf" srcId="{6D9F3CEF-83BD-4749-A741-36ED36AAC48C}" destId="{B10813D8-140F-424F-845A-D15528B6A811}"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47A749-AD86-457C-8C18-B9FD794BA6C8}" type="doc">
      <dgm:prSet loTypeId="urn:microsoft.com/office/officeart/2008/layout/LinedList" loCatId="hierarchy" qsTypeId="urn:microsoft.com/office/officeart/2005/8/quickstyle/simple1" qsCatId="simple" csTypeId="urn:microsoft.com/office/officeart/2005/8/colors/accent2_1" csCatId="accent2" phldr="1"/>
      <dgm:spPr/>
      <dgm:t>
        <a:bodyPr/>
        <a:lstStyle/>
        <a:p>
          <a:endParaRPr lang="tr-TR"/>
        </a:p>
      </dgm:t>
    </dgm:pt>
    <dgm:pt modelId="{49E49D35-2FAD-425B-9BD6-588681913896}">
      <dgm:prSet phldrT="[Metin]" custT="1"/>
      <dgm:spPr/>
      <dgm:t>
        <a:bodyPr/>
        <a:lstStyle/>
        <a:p>
          <a:r>
            <a:rPr lang="tr-TR" sz="1800" dirty="0"/>
            <a:t>Tek boyutluluk </a:t>
          </a:r>
        </a:p>
      </dgm:t>
    </dgm:pt>
    <dgm:pt modelId="{24F9B833-D1E4-4746-B4BB-9B49E286EB11}" type="parTrans" cxnId="{F64FD70D-0877-4E27-A08A-31A1AF7AE70F}">
      <dgm:prSet/>
      <dgm:spPr/>
      <dgm:t>
        <a:bodyPr/>
        <a:lstStyle/>
        <a:p>
          <a:endParaRPr lang="tr-TR"/>
        </a:p>
      </dgm:t>
    </dgm:pt>
    <dgm:pt modelId="{F2FCCF55-E003-45B2-894B-E295DFB5044E}" type="sibTrans" cxnId="{F64FD70D-0877-4E27-A08A-31A1AF7AE70F}">
      <dgm:prSet/>
      <dgm:spPr/>
      <dgm:t>
        <a:bodyPr/>
        <a:lstStyle/>
        <a:p>
          <a:endParaRPr lang="tr-TR"/>
        </a:p>
      </dgm:t>
    </dgm:pt>
    <dgm:pt modelId="{934600DA-041F-4AC4-98DD-3C7D4C253028}">
      <dgm:prSet custT="1"/>
      <dgm:spPr/>
      <dgm:t>
        <a:bodyPr/>
        <a:lstStyle/>
        <a:p>
          <a:r>
            <a:rPr lang="tr-TR" sz="1800" dirty="0"/>
            <a:t>Yerel bağımsızlık</a:t>
          </a:r>
        </a:p>
      </dgm:t>
    </dgm:pt>
    <dgm:pt modelId="{22D58514-BF8A-4489-AC97-FBC072DD8B84}" type="parTrans" cxnId="{0CF01EF4-0CDA-48DE-BE9C-0A619CA201EB}">
      <dgm:prSet/>
      <dgm:spPr/>
      <dgm:t>
        <a:bodyPr/>
        <a:lstStyle/>
        <a:p>
          <a:endParaRPr lang="tr-TR"/>
        </a:p>
      </dgm:t>
    </dgm:pt>
    <dgm:pt modelId="{979003D7-75F8-4070-B938-75995270AF97}" type="sibTrans" cxnId="{0CF01EF4-0CDA-48DE-BE9C-0A619CA201EB}">
      <dgm:prSet/>
      <dgm:spPr/>
      <dgm:t>
        <a:bodyPr/>
        <a:lstStyle/>
        <a:p>
          <a:endParaRPr lang="tr-TR"/>
        </a:p>
      </dgm:t>
    </dgm:pt>
    <dgm:pt modelId="{72B88FE1-19EF-4E8D-8D32-972CB2630FCD}">
      <dgm:prSet custT="1"/>
      <dgm:spPr/>
      <dgm:t>
        <a:bodyPr/>
        <a:lstStyle/>
        <a:p>
          <a:r>
            <a:rPr lang="tr-TR" sz="1800" dirty="0" err="1"/>
            <a:t>Monotonik</a:t>
          </a:r>
          <a:r>
            <a:rPr lang="tr-TR" sz="1800" dirty="0"/>
            <a:t> </a:t>
          </a:r>
          <a:r>
            <a:rPr lang="tr-TR" sz="1800" dirty="0" smtClean="0"/>
            <a:t>artış</a:t>
          </a:r>
          <a:endParaRPr lang="tr-TR" sz="1800" dirty="0"/>
        </a:p>
      </dgm:t>
    </dgm:pt>
    <dgm:pt modelId="{4731FDB2-3BF8-4C59-9235-C3F4680304B9}" type="parTrans" cxnId="{DC79205C-14A1-4FE2-A921-1C50A28102CF}">
      <dgm:prSet/>
      <dgm:spPr/>
      <dgm:t>
        <a:bodyPr/>
        <a:lstStyle/>
        <a:p>
          <a:endParaRPr lang="tr-TR"/>
        </a:p>
      </dgm:t>
    </dgm:pt>
    <dgm:pt modelId="{12678E43-429E-43D5-B7AA-E50D2CDBD031}" type="sibTrans" cxnId="{DC79205C-14A1-4FE2-A921-1C50A28102CF}">
      <dgm:prSet/>
      <dgm:spPr/>
      <dgm:t>
        <a:bodyPr/>
        <a:lstStyle/>
        <a:p>
          <a:endParaRPr lang="tr-TR"/>
        </a:p>
      </dgm:t>
    </dgm:pt>
    <dgm:pt modelId="{27966DC2-EDED-4E94-BF15-3F12FD85AFA2}">
      <dgm:prSet phldrT="[Metin]" custT="1"/>
      <dgm:spPr/>
      <dgm:t>
        <a:bodyPr/>
        <a:lstStyle/>
        <a:p>
          <a:endParaRPr lang="tr-TR" sz="1800" dirty="0"/>
        </a:p>
      </dgm:t>
    </dgm:pt>
    <dgm:pt modelId="{E6952D08-F45A-4352-8C9D-FC15DAFF1FF1}" type="sibTrans" cxnId="{4B6D953F-1B28-4601-B830-0554EB7B2188}">
      <dgm:prSet/>
      <dgm:spPr/>
      <dgm:t>
        <a:bodyPr/>
        <a:lstStyle/>
        <a:p>
          <a:endParaRPr lang="tr-TR"/>
        </a:p>
      </dgm:t>
    </dgm:pt>
    <dgm:pt modelId="{9DA1098F-EBBC-45C8-9B60-16D1C5CB3A18}" type="parTrans" cxnId="{4B6D953F-1B28-4601-B830-0554EB7B2188}">
      <dgm:prSet/>
      <dgm:spPr/>
      <dgm:t>
        <a:bodyPr/>
        <a:lstStyle/>
        <a:p>
          <a:endParaRPr lang="tr-TR"/>
        </a:p>
      </dgm:t>
    </dgm:pt>
    <dgm:pt modelId="{5B2ED74A-6FD3-4F0C-98FD-AA723177BAAF}" type="pres">
      <dgm:prSet presAssocID="{5547A749-AD86-457C-8C18-B9FD794BA6C8}" presName="vert0" presStyleCnt="0">
        <dgm:presLayoutVars>
          <dgm:dir/>
          <dgm:animOne val="branch"/>
          <dgm:animLvl val="lvl"/>
        </dgm:presLayoutVars>
      </dgm:prSet>
      <dgm:spPr/>
      <dgm:t>
        <a:bodyPr/>
        <a:lstStyle/>
        <a:p>
          <a:endParaRPr lang="tr-TR"/>
        </a:p>
      </dgm:t>
    </dgm:pt>
    <dgm:pt modelId="{55FFFB72-2437-4E0B-9AC6-59B4578335B4}" type="pres">
      <dgm:prSet presAssocID="{27966DC2-EDED-4E94-BF15-3F12FD85AFA2}" presName="thickLine" presStyleLbl="alignNode1" presStyleIdx="0" presStyleCnt="1"/>
      <dgm:spPr/>
    </dgm:pt>
    <dgm:pt modelId="{365B0DC1-4E61-4B36-A0F3-095111C360AA}" type="pres">
      <dgm:prSet presAssocID="{27966DC2-EDED-4E94-BF15-3F12FD85AFA2}" presName="horz1" presStyleCnt="0"/>
      <dgm:spPr/>
    </dgm:pt>
    <dgm:pt modelId="{906C9819-E0B5-4CF4-9611-D03E1390232E}" type="pres">
      <dgm:prSet presAssocID="{27966DC2-EDED-4E94-BF15-3F12FD85AFA2}" presName="tx1" presStyleLbl="revTx" presStyleIdx="0" presStyleCnt="4"/>
      <dgm:spPr/>
      <dgm:t>
        <a:bodyPr/>
        <a:lstStyle/>
        <a:p>
          <a:endParaRPr lang="tr-TR"/>
        </a:p>
      </dgm:t>
    </dgm:pt>
    <dgm:pt modelId="{8C332227-4BA0-44D0-B288-150175A81F97}" type="pres">
      <dgm:prSet presAssocID="{27966DC2-EDED-4E94-BF15-3F12FD85AFA2}" presName="vert1" presStyleCnt="0"/>
      <dgm:spPr/>
    </dgm:pt>
    <dgm:pt modelId="{0D8A8EB2-3ABA-4117-A42F-551C74298667}" type="pres">
      <dgm:prSet presAssocID="{49E49D35-2FAD-425B-9BD6-588681913896}" presName="vertSpace2a" presStyleCnt="0"/>
      <dgm:spPr/>
    </dgm:pt>
    <dgm:pt modelId="{AF1BD65E-EFE3-40F8-979C-03E970A84D81}" type="pres">
      <dgm:prSet presAssocID="{49E49D35-2FAD-425B-9BD6-588681913896}" presName="horz2" presStyleCnt="0"/>
      <dgm:spPr/>
    </dgm:pt>
    <dgm:pt modelId="{7C98AE99-74EA-401D-AF32-F881F04F7C2F}" type="pres">
      <dgm:prSet presAssocID="{49E49D35-2FAD-425B-9BD6-588681913896}" presName="horzSpace2" presStyleCnt="0"/>
      <dgm:spPr/>
    </dgm:pt>
    <dgm:pt modelId="{A27A2999-4BE1-48A0-82CB-51953B3BEE65}" type="pres">
      <dgm:prSet presAssocID="{49E49D35-2FAD-425B-9BD6-588681913896}" presName="tx2" presStyleLbl="revTx" presStyleIdx="1" presStyleCnt="4"/>
      <dgm:spPr/>
      <dgm:t>
        <a:bodyPr/>
        <a:lstStyle/>
        <a:p>
          <a:endParaRPr lang="tr-TR"/>
        </a:p>
      </dgm:t>
    </dgm:pt>
    <dgm:pt modelId="{CA0B9D18-4DCA-4F56-9857-F79D2C96F106}" type="pres">
      <dgm:prSet presAssocID="{49E49D35-2FAD-425B-9BD6-588681913896}" presName="vert2" presStyleCnt="0"/>
      <dgm:spPr/>
    </dgm:pt>
    <dgm:pt modelId="{7D501A75-DB1D-4A70-AFD2-FC2852FCA336}" type="pres">
      <dgm:prSet presAssocID="{49E49D35-2FAD-425B-9BD6-588681913896}" presName="thinLine2b" presStyleLbl="callout" presStyleIdx="0" presStyleCnt="3"/>
      <dgm:spPr/>
    </dgm:pt>
    <dgm:pt modelId="{11418971-FD57-4DD0-9D7B-32EA1A82B66E}" type="pres">
      <dgm:prSet presAssocID="{49E49D35-2FAD-425B-9BD6-588681913896}" presName="vertSpace2b" presStyleCnt="0"/>
      <dgm:spPr/>
    </dgm:pt>
    <dgm:pt modelId="{E6A5937D-C700-479E-9FB9-5A625530C49A}" type="pres">
      <dgm:prSet presAssocID="{934600DA-041F-4AC4-98DD-3C7D4C253028}" presName="horz2" presStyleCnt="0"/>
      <dgm:spPr/>
    </dgm:pt>
    <dgm:pt modelId="{6365A7D4-45C6-4A8B-A3BE-F37C83B7420A}" type="pres">
      <dgm:prSet presAssocID="{934600DA-041F-4AC4-98DD-3C7D4C253028}" presName="horzSpace2" presStyleCnt="0"/>
      <dgm:spPr/>
    </dgm:pt>
    <dgm:pt modelId="{29D9FACF-40A1-4D04-9CF3-4D6D0FC01E92}" type="pres">
      <dgm:prSet presAssocID="{934600DA-041F-4AC4-98DD-3C7D4C253028}" presName="tx2" presStyleLbl="revTx" presStyleIdx="2" presStyleCnt="4"/>
      <dgm:spPr/>
      <dgm:t>
        <a:bodyPr/>
        <a:lstStyle/>
        <a:p>
          <a:endParaRPr lang="tr-TR"/>
        </a:p>
      </dgm:t>
    </dgm:pt>
    <dgm:pt modelId="{079CF397-1FFA-4108-87FE-B41970C8E990}" type="pres">
      <dgm:prSet presAssocID="{934600DA-041F-4AC4-98DD-3C7D4C253028}" presName="vert2" presStyleCnt="0"/>
      <dgm:spPr/>
    </dgm:pt>
    <dgm:pt modelId="{3B9B27B5-F34F-4780-89ED-01AC68EF41C8}" type="pres">
      <dgm:prSet presAssocID="{934600DA-041F-4AC4-98DD-3C7D4C253028}" presName="thinLine2b" presStyleLbl="callout" presStyleIdx="1" presStyleCnt="3"/>
      <dgm:spPr/>
    </dgm:pt>
    <dgm:pt modelId="{A60FE112-B057-4612-A2B2-A348F044F00D}" type="pres">
      <dgm:prSet presAssocID="{934600DA-041F-4AC4-98DD-3C7D4C253028}" presName="vertSpace2b" presStyleCnt="0"/>
      <dgm:spPr/>
    </dgm:pt>
    <dgm:pt modelId="{D1992D8B-BAF0-4AE0-997A-93EBED217AEF}" type="pres">
      <dgm:prSet presAssocID="{72B88FE1-19EF-4E8D-8D32-972CB2630FCD}" presName="horz2" presStyleCnt="0"/>
      <dgm:spPr/>
    </dgm:pt>
    <dgm:pt modelId="{57A8DC0E-0D66-4987-88A3-EF848EFD197F}" type="pres">
      <dgm:prSet presAssocID="{72B88FE1-19EF-4E8D-8D32-972CB2630FCD}" presName="horzSpace2" presStyleCnt="0"/>
      <dgm:spPr/>
    </dgm:pt>
    <dgm:pt modelId="{269B66F7-3DA0-4A1E-8DEF-EF95BB4AD90F}" type="pres">
      <dgm:prSet presAssocID="{72B88FE1-19EF-4E8D-8D32-972CB2630FCD}" presName="tx2" presStyleLbl="revTx" presStyleIdx="3" presStyleCnt="4"/>
      <dgm:spPr/>
      <dgm:t>
        <a:bodyPr/>
        <a:lstStyle/>
        <a:p>
          <a:endParaRPr lang="tr-TR"/>
        </a:p>
      </dgm:t>
    </dgm:pt>
    <dgm:pt modelId="{E983D84F-27C0-475B-97BA-468637299C0A}" type="pres">
      <dgm:prSet presAssocID="{72B88FE1-19EF-4E8D-8D32-972CB2630FCD}" presName="vert2" presStyleCnt="0"/>
      <dgm:spPr/>
    </dgm:pt>
    <dgm:pt modelId="{7207FD43-6CA4-4A53-BD37-F9B0D92196E3}" type="pres">
      <dgm:prSet presAssocID="{72B88FE1-19EF-4E8D-8D32-972CB2630FCD}" presName="thinLine2b" presStyleLbl="callout" presStyleIdx="2" presStyleCnt="3"/>
      <dgm:spPr/>
    </dgm:pt>
    <dgm:pt modelId="{6132453C-0691-46F0-A085-65C97579C1ED}" type="pres">
      <dgm:prSet presAssocID="{72B88FE1-19EF-4E8D-8D32-972CB2630FCD}" presName="vertSpace2b" presStyleCnt="0"/>
      <dgm:spPr/>
    </dgm:pt>
  </dgm:ptLst>
  <dgm:cxnLst>
    <dgm:cxn modelId="{5E19DDAD-A7EB-4596-A0A1-26055434A6AD}" type="presOf" srcId="{27966DC2-EDED-4E94-BF15-3F12FD85AFA2}" destId="{906C9819-E0B5-4CF4-9611-D03E1390232E}" srcOrd="0" destOrd="0" presId="urn:microsoft.com/office/officeart/2008/layout/LinedList"/>
    <dgm:cxn modelId="{EA9FEEA7-DD2C-433C-9D3C-1EB6F97A4575}" type="presOf" srcId="{72B88FE1-19EF-4E8D-8D32-972CB2630FCD}" destId="{269B66F7-3DA0-4A1E-8DEF-EF95BB4AD90F}" srcOrd="0" destOrd="0" presId="urn:microsoft.com/office/officeart/2008/layout/LinedList"/>
    <dgm:cxn modelId="{DC79205C-14A1-4FE2-A921-1C50A28102CF}" srcId="{27966DC2-EDED-4E94-BF15-3F12FD85AFA2}" destId="{72B88FE1-19EF-4E8D-8D32-972CB2630FCD}" srcOrd="2" destOrd="0" parTransId="{4731FDB2-3BF8-4C59-9235-C3F4680304B9}" sibTransId="{12678E43-429E-43D5-B7AA-E50D2CDBD031}"/>
    <dgm:cxn modelId="{0CF01EF4-0CDA-48DE-BE9C-0A619CA201EB}" srcId="{27966DC2-EDED-4E94-BF15-3F12FD85AFA2}" destId="{934600DA-041F-4AC4-98DD-3C7D4C253028}" srcOrd="1" destOrd="0" parTransId="{22D58514-BF8A-4489-AC97-FBC072DD8B84}" sibTransId="{979003D7-75F8-4070-B938-75995270AF97}"/>
    <dgm:cxn modelId="{25BA5FE4-2C94-4BA8-BE57-203C750A0F11}" type="presOf" srcId="{934600DA-041F-4AC4-98DD-3C7D4C253028}" destId="{29D9FACF-40A1-4D04-9CF3-4D6D0FC01E92}" srcOrd="0" destOrd="0" presId="urn:microsoft.com/office/officeart/2008/layout/LinedList"/>
    <dgm:cxn modelId="{8E66E4F8-4443-42C0-ABDE-5E6C8C355915}" type="presOf" srcId="{49E49D35-2FAD-425B-9BD6-588681913896}" destId="{A27A2999-4BE1-48A0-82CB-51953B3BEE65}" srcOrd="0" destOrd="0" presId="urn:microsoft.com/office/officeart/2008/layout/LinedList"/>
    <dgm:cxn modelId="{AC2BAD08-B3A3-4F30-9D56-6CFDB0ACD3DE}" type="presOf" srcId="{5547A749-AD86-457C-8C18-B9FD794BA6C8}" destId="{5B2ED74A-6FD3-4F0C-98FD-AA723177BAAF}" srcOrd="0" destOrd="0" presId="urn:microsoft.com/office/officeart/2008/layout/LinedList"/>
    <dgm:cxn modelId="{F64FD70D-0877-4E27-A08A-31A1AF7AE70F}" srcId="{27966DC2-EDED-4E94-BF15-3F12FD85AFA2}" destId="{49E49D35-2FAD-425B-9BD6-588681913896}" srcOrd="0" destOrd="0" parTransId="{24F9B833-D1E4-4746-B4BB-9B49E286EB11}" sibTransId="{F2FCCF55-E003-45B2-894B-E295DFB5044E}"/>
    <dgm:cxn modelId="{4B6D953F-1B28-4601-B830-0554EB7B2188}" srcId="{5547A749-AD86-457C-8C18-B9FD794BA6C8}" destId="{27966DC2-EDED-4E94-BF15-3F12FD85AFA2}" srcOrd="0" destOrd="0" parTransId="{9DA1098F-EBBC-45C8-9B60-16D1C5CB3A18}" sibTransId="{E6952D08-F45A-4352-8C9D-FC15DAFF1FF1}"/>
    <dgm:cxn modelId="{8B48DDAD-C871-4A13-B416-819B4DFDD694}" type="presParOf" srcId="{5B2ED74A-6FD3-4F0C-98FD-AA723177BAAF}" destId="{55FFFB72-2437-4E0B-9AC6-59B4578335B4}" srcOrd="0" destOrd="0" presId="urn:microsoft.com/office/officeart/2008/layout/LinedList"/>
    <dgm:cxn modelId="{096AA475-5113-430F-B397-C2F893610A60}" type="presParOf" srcId="{5B2ED74A-6FD3-4F0C-98FD-AA723177BAAF}" destId="{365B0DC1-4E61-4B36-A0F3-095111C360AA}" srcOrd="1" destOrd="0" presId="urn:microsoft.com/office/officeart/2008/layout/LinedList"/>
    <dgm:cxn modelId="{E1721148-1CAC-4EBA-83DE-66D5B5E78DD9}" type="presParOf" srcId="{365B0DC1-4E61-4B36-A0F3-095111C360AA}" destId="{906C9819-E0B5-4CF4-9611-D03E1390232E}" srcOrd="0" destOrd="0" presId="urn:microsoft.com/office/officeart/2008/layout/LinedList"/>
    <dgm:cxn modelId="{53B4F29E-E829-49DF-99A8-B481E746BF12}" type="presParOf" srcId="{365B0DC1-4E61-4B36-A0F3-095111C360AA}" destId="{8C332227-4BA0-44D0-B288-150175A81F97}" srcOrd="1" destOrd="0" presId="urn:microsoft.com/office/officeart/2008/layout/LinedList"/>
    <dgm:cxn modelId="{D32A0801-9F4D-41F0-A3C0-F39F83D79ED4}" type="presParOf" srcId="{8C332227-4BA0-44D0-B288-150175A81F97}" destId="{0D8A8EB2-3ABA-4117-A42F-551C74298667}" srcOrd="0" destOrd="0" presId="urn:microsoft.com/office/officeart/2008/layout/LinedList"/>
    <dgm:cxn modelId="{EAA8A56C-1D50-4418-B5A8-402F9194905E}" type="presParOf" srcId="{8C332227-4BA0-44D0-B288-150175A81F97}" destId="{AF1BD65E-EFE3-40F8-979C-03E970A84D81}" srcOrd="1" destOrd="0" presId="urn:microsoft.com/office/officeart/2008/layout/LinedList"/>
    <dgm:cxn modelId="{67D6C605-C619-445F-96BB-219091E6FC26}" type="presParOf" srcId="{AF1BD65E-EFE3-40F8-979C-03E970A84D81}" destId="{7C98AE99-74EA-401D-AF32-F881F04F7C2F}" srcOrd="0" destOrd="0" presId="urn:microsoft.com/office/officeart/2008/layout/LinedList"/>
    <dgm:cxn modelId="{06B03E88-2918-48FD-AF91-757E770981D3}" type="presParOf" srcId="{AF1BD65E-EFE3-40F8-979C-03E970A84D81}" destId="{A27A2999-4BE1-48A0-82CB-51953B3BEE65}" srcOrd="1" destOrd="0" presId="urn:microsoft.com/office/officeart/2008/layout/LinedList"/>
    <dgm:cxn modelId="{17577BB7-E5C8-41BA-BDDD-B083E1C26F02}" type="presParOf" srcId="{AF1BD65E-EFE3-40F8-979C-03E970A84D81}" destId="{CA0B9D18-4DCA-4F56-9857-F79D2C96F106}" srcOrd="2" destOrd="0" presId="urn:microsoft.com/office/officeart/2008/layout/LinedList"/>
    <dgm:cxn modelId="{B76A7ECD-331C-48D2-962A-C8CD58E98461}" type="presParOf" srcId="{8C332227-4BA0-44D0-B288-150175A81F97}" destId="{7D501A75-DB1D-4A70-AFD2-FC2852FCA336}" srcOrd="2" destOrd="0" presId="urn:microsoft.com/office/officeart/2008/layout/LinedList"/>
    <dgm:cxn modelId="{ADF72B11-7660-41CE-8F67-06CBBDA6669E}" type="presParOf" srcId="{8C332227-4BA0-44D0-B288-150175A81F97}" destId="{11418971-FD57-4DD0-9D7B-32EA1A82B66E}" srcOrd="3" destOrd="0" presId="urn:microsoft.com/office/officeart/2008/layout/LinedList"/>
    <dgm:cxn modelId="{CC5EBB23-E119-4BF6-8BE7-B5B14FCBCD05}" type="presParOf" srcId="{8C332227-4BA0-44D0-B288-150175A81F97}" destId="{E6A5937D-C700-479E-9FB9-5A625530C49A}" srcOrd="4" destOrd="0" presId="urn:microsoft.com/office/officeart/2008/layout/LinedList"/>
    <dgm:cxn modelId="{731A0CD5-2D4C-4B5C-8F93-D779561C4874}" type="presParOf" srcId="{E6A5937D-C700-479E-9FB9-5A625530C49A}" destId="{6365A7D4-45C6-4A8B-A3BE-F37C83B7420A}" srcOrd="0" destOrd="0" presId="urn:microsoft.com/office/officeart/2008/layout/LinedList"/>
    <dgm:cxn modelId="{637561C4-35C7-4DF6-8452-45A6863CD6F4}" type="presParOf" srcId="{E6A5937D-C700-479E-9FB9-5A625530C49A}" destId="{29D9FACF-40A1-4D04-9CF3-4D6D0FC01E92}" srcOrd="1" destOrd="0" presId="urn:microsoft.com/office/officeart/2008/layout/LinedList"/>
    <dgm:cxn modelId="{FD9847E2-F91D-4BFB-9C2D-E958417B3ED0}" type="presParOf" srcId="{E6A5937D-C700-479E-9FB9-5A625530C49A}" destId="{079CF397-1FFA-4108-87FE-B41970C8E990}" srcOrd="2" destOrd="0" presId="urn:microsoft.com/office/officeart/2008/layout/LinedList"/>
    <dgm:cxn modelId="{7E605985-7695-427C-8C01-376C9384CC68}" type="presParOf" srcId="{8C332227-4BA0-44D0-B288-150175A81F97}" destId="{3B9B27B5-F34F-4780-89ED-01AC68EF41C8}" srcOrd="5" destOrd="0" presId="urn:microsoft.com/office/officeart/2008/layout/LinedList"/>
    <dgm:cxn modelId="{00FE1F29-4301-483C-A95B-5BC316489DC9}" type="presParOf" srcId="{8C332227-4BA0-44D0-B288-150175A81F97}" destId="{A60FE112-B057-4612-A2B2-A348F044F00D}" srcOrd="6" destOrd="0" presId="urn:microsoft.com/office/officeart/2008/layout/LinedList"/>
    <dgm:cxn modelId="{14081BEE-1988-4220-B2FE-FCD6ACDF4227}" type="presParOf" srcId="{8C332227-4BA0-44D0-B288-150175A81F97}" destId="{D1992D8B-BAF0-4AE0-997A-93EBED217AEF}" srcOrd="7" destOrd="0" presId="urn:microsoft.com/office/officeart/2008/layout/LinedList"/>
    <dgm:cxn modelId="{0E013C76-ECB6-45B5-A216-5F0277E2264A}" type="presParOf" srcId="{D1992D8B-BAF0-4AE0-997A-93EBED217AEF}" destId="{57A8DC0E-0D66-4987-88A3-EF848EFD197F}" srcOrd="0" destOrd="0" presId="urn:microsoft.com/office/officeart/2008/layout/LinedList"/>
    <dgm:cxn modelId="{90DC9E82-63E2-4897-AB90-A279E7E49495}" type="presParOf" srcId="{D1992D8B-BAF0-4AE0-997A-93EBED217AEF}" destId="{269B66F7-3DA0-4A1E-8DEF-EF95BB4AD90F}" srcOrd="1" destOrd="0" presId="urn:microsoft.com/office/officeart/2008/layout/LinedList"/>
    <dgm:cxn modelId="{04FD44A5-33C7-4ACA-879B-856AB04271B6}" type="presParOf" srcId="{D1992D8B-BAF0-4AE0-997A-93EBED217AEF}" destId="{E983D84F-27C0-475B-97BA-468637299C0A}" srcOrd="2" destOrd="0" presId="urn:microsoft.com/office/officeart/2008/layout/LinedList"/>
    <dgm:cxn modelId="{93325A8C-9F66-4F3F-A3B7-AAD68A00D2A1}" type="presParOf" srcId="{8C332227-4BA0-44D0-B288-150175A81F97}" destId="{7207FD43-6CA4-4A53-BD37-F9B0D92196E3}" srcOrd="8" destOrd="0" presId="urn:microsoft.com/office/officeart/2008/layout/LinedList"/>
    <dgm:cxn modelId="{CA50D807-24BE-4C9D-9E81-86639F08E6C0}" type="presParOf" srcId="{8C332227-4BA0-44D0-B288-150175A81F97}" destId="{6132453C-0691-46F0-A085-65C97579C1ED}"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E91B6-C40F-4A97-8E1E-AAE4750C772D}">
      <dsp:nvSpPr>
        <dsp:cNvPr id="0" name=""/>
        <dsp:cNvSpPr/>
      </dsp:nvSpPr>
      <dsp:spPr>
        <a:xfrm>
          <a:off x="395074" y="1371605"/>
          <a:ext cx="2195727" cy="11172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tr-TR" sz="1600" kern="1200" dirty="0" smtClean="0"/>
            <a:t>MTK ve ötesi: </a:t>
          </a:r>
          <a:r>
            <a:rPr lang="tr-TR" sz="1600" kern="1200" dirty="0" smtClean="0">
              <a:solidFill>
                <a:schemeClr val="accent1">
                  <a:lumMod val="50000"/>
                </a:schemeClr>
              </a:solidFill>
            </a:rPr>
            <a:t>Test Geliştirmede Kuramsal Yaklaşım </a:t>
          </a:r>
          <a:endParaRPr lang="tr-TR" sz="1600" kern="1200" dirty="0">
            <a:solidFill>
              <a:schemeClr val="accent1">
                <a:lumMod val="50000"/>
              </a:schemeClr>
            </a:solidFill>
          </a:endParaRPr>
        </a:p>
      </dsp:txBody>
      <dsp:txXfrm>
        <a:off x="746390" y="1371605"/>
        <a:ext cx="1844411" cy="1117215"/>
      </dsp:txXfrm>
    </dsp:sp>
    <dsp:sp modelId="{21783682-B865-4AC9-873A-8F077D29DADE}">
      <dsp:nvSpPr>
        <dsp:cNvPr id="0" name=""/>
        <dsp:cNvSpPr/>
      </dsp:nvSpPr>
      <dsp:spPr>
        <a:xfrm>
          <a:off x="6615323" y="2590800"/>
          <a:ext cx="2681074" cy="11172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tr-TR" sz="1600" kern="1200" dirty="0" smtClean="0"/>
            <a:t>Uygulama ve Ötesi: </a:t>
          </a:r>
          <a:r>
            <a:rPr lang="tr-TR" sz="1600" kern="1200" dirty="0" smtClean="0">
              <a:solidFill>
                <a:schemeClr val="accent1">
                  <a:lumMod val="50000"/>
                </a:schemeClr>
              </a:solidFill>
            </a:rPr>
            <a:t>BOBUT uygulamaları için Test Geliştirmede Kuramsal Yaklaşım </a:t>
          </a:r>
          <a:endParaRPr lang="tr-TR" sz="1600" kern="1200" dirty="0">
            <a:solidFill>
              <a:schemeClr val="accent1">
                <a:lumMod val="50000"/>
              </a:schemeClr>
            </a:solidFill>
          </a:endParaRPr>
        </a:p>
      </dsp:txBody>
      <dsp:txXfrm>
        <a:off x="7044295" y="2590800"/>
        <a:ext cx="2252102" cy="1117215"/>
      </dsp:txXfrm>
    </dsp:sp>
    <dsp:sp modelId="{127638C3-4BDE-4F2B-845E-9D430F75E95D}">
      <dsp:nvSpPr>
        <dsp:cNvPr id="0" name=""/>
        <dsp:cNvSpPr/>
      </dsp:nvSpPr>
      <dsp:spPr>
        <a:xfrm>
          <a:off x="457207" y="761996"/>
          <a:ext cx="2119141" cy="53596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r" defTabSz="711200">
            <a:lnSpc>
              <a:spcPct val="90000"/>
            </a:lnSpc>
            <a:spcBef>
              <a:spcPct val="0"/>
            </a:spcBef>
            <a:spcAft>
              <a:spcPct val="35000"/>
            </a:spcAft>
          </a:pPr>
          <a:r>
            <a:rPr lang="tr-TR" sz="1600" kern="1200" dirty="0" smtClean="0"/>
            <a:t> Anlatıcı</a:t>
          </a:r>
          <a:endParaRPr lang="tr-TR" sz="1600" kern="1200" dirty="0"/>
        </a:p>
      </dsp:txBody>
      <dsp:txXfrm>
        <a:off x="796270" y="761996"/>
        <a:ext cx="1780079" cy="535961"/>
      </dsp:txXfrm>
    </dsp:sp>
    <dsp:sp modelId="{E64DFF9D-228D-4576-AF90-476DE1D841FD}">
      <dsp:nvSpPr>
        <dsp:cNvPr id="0" name=""/>
        <dsp:cNvSpPr/>
      </dsp:nvSpPr>
      <dsp:spPr>
        <a:xfrm>
          <a:off x="0" y="0"/>
          <a:ext cx="1381572" cy="14208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tr-TR" sz="2300" kern="1200" dirty="0" smtClean="0"/>
            <a:t>11:30- 12:15</a:t>
          </a:r>
          <a:endParaRPr lang="tr-TR" sz="2300" kern="1200" dirty="0"/>
        </a:p>
      </dsp:txBody>
      <dsp:txXfrm>
        <a:off x="202327" y="208078"/>
        <a:ext cx="976918" cy="1004689"/>
      </dsp:txXfrm>
    </dsp:sp>
    <dsp:sp modelId="{93DF179F-CAEE-41D2-8870-7A4F6177DC29}">
      <dsp:nvSpPr>
        <dsp:cNvPr id="0" name=""/>
        <dsp:cNvSpPr/>
      </dsp:nvSpPr>
      <dsp:spPr>
        <a:xfrm>
          <a:off x="3659012" y="1676403"/>
          <a:ext cx="1674985" cy="3653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r" defTabSz="711200">
            <a:lnSpc>
              <a:spcPct val="90000"/>
            </a:lnSpc>
            <a:spcBef>
              <a:spcPct val="0"/>
            </a:spcBef>
            <a:spcAft>
              <a:spcPct val="35000"/>
            </a:spcAft>
          </a:pPr>
          <a:r>
            <a:rPr lang="tr-TR" sz="1600" kern="1200" dirty="0" smtClean="0">
              <a:solidFill>
                <a:schemeClr val="tx1"/>
              </a:solidFill>
            </a:rPr>
            <a:t>15 dakika</a:t>
          </a:r>
          <a:endParaRPr lang="tr-TR" sz="1600" kern="1200" dirty="0">
            <a:solidFill>
              <a:schemeClr val="tx1"/>
            </a:solidFill>
          </a:endParaRPr>
        </a:p>
      </dsp:txBody>
      <dsp:txXfrm>
        <a:off x="3927010" y="1676403"/>
        <a:ext cx="1406988" cy="365362"/>
      </dsp:txXfrm>
    </dsp:sp>
    <dsp:sp modelId="{61594E56-E2FC-4063-B696-BA31BDE8571E}">
      <dsp:nvSpPr>
        <dsp:cNvPr id="0" name=""/>
        <dsp:cNvSpPr/>
      </dsp:nvSpPr>
      <dsp:spPr>
        <a:xfrm>
          <a:off x="3366119" y="766919"/>
          <a:ext cx="1116657" cy="11166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tr-TR" sz="2300" kern="1200" dirty="0" smtClean="0"/>
            <a:t>Ara</a:t>
          </a:r>
          <a:endParaRPr lang="tr-TR" sz="2300" kern="1200" dirty="0"/>
        </a:p>
      </dsp:txBody>
      <dsp:txXfrm>
        <a:off x="3529650" y="930450"/>
        <a:ext cx="789595" cy="789595"/>
      </dsp:txXfrm>
    </dsp:sp>
    <dsp:sp modelId="{597BACF2-F9DE-4027-BD7F-2F9859367D6D}">
      <dsp:nvSpPr>
        <dsp:cNvPr id="0" name=""/>
        <dsp:cNvSpPr/>
      </dsp:nvSpPr>
      <dsp:spPr>
        <a:xfrm>
          <a:off x="6629390" y="1925073"/>
          <a:ext cx="2640709" cy="55251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r" defTabSz="711200">
            <a:lnSpc>
              <a:spcPct val="90000"/>
            </a:lnSpc>
            <a:spcBef>
              <a:spcPct val="0"/>
            </a:spcBef>
            <a:spcAft>
              <a:spcPct val="35000"/>
            </a:spcAft>
          </a:pPr>
          <a:r>
            <a:rPr lang="tr-TR" sz="1600" kern="1200" dirty="0" smtClean="0"/>
            <a:t>Kuram ve Uygulama</a:t>
          </a:r>
          <a:endParaRPr lang="tr-TR" sz="1600" kern="1200" dirty="0"/>
        </a:p>
      </dsp:txBody>
      <dsp:txXfrm>
        <a:off x="7051904" y="1925073"/>
        <a:ext cx="2218196" cy="552518"/>
      </dsp:txXfrm>
    </dsp:sp>
    <dsp:sp modelId="{06E20D90-F013-4533-BB0F-A1A2E855A339}">
      <dsp:nvSpPr>
        <dsp:cNvPr id="0" name=""/>
        <dsp:cNvSpPr/>
      </dsp:nvSpPr>
      <dsp:spPr>
        <a:xfrm>
          <a:off x="5943587" y="1295399"/>
          <a:ext cx="1273324" cy="13695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tr-TR" sz="2300" kern="1200" dirty="0" smtClean="0"/>
            <a:t>12:30 – 13.15</a:t>
          </a:r>
          <a:endParaRPr lang="tr-TR" sz="2300" kern="1200" dirty="0"/>
        </a:p>
      </dsp:txBody>
      <dsp:txXfrm>
        <a:off x="6130061" y="1495958"/>
        <a:ext cx="900376" cy="968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71727-5E12-4D96-AE1A-0D3EEA528ABE}">
      <dsp:nvSpPr>
        <dsp:cNvPr id="0" name=""/>
        <dsp:cNvSpPr/>
      </dsp:nvSpPr>
      <dsp:spPr>
        <a:xfrm>
          <a:off x="1184532" y="22678"/>
          <a:ext cx="4476999" cy="4476999"/>
        </a:xfrm>
        <a:prstGeom prst="circularArrow">
          <a:avLst>
            <a:gd name="adj1" fmla="val 5544"/>
            <a:gd name="adj2" fmla="val 330680"/>
            <a:gd name="adj3" fmla="val 13809479"/>
            <a:gd name="adj4" fmla="val 1736557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54AAE3-D4C6-4BAB-8D9D-88E7BBFD12E5}">
      <dsp:nvSpPr>
        <dsp:cNvPr id="0" name=""/>
        <dsp:cNvSpPr/>
      </dsp:nvSpPr>
      <dsp:spPr>
        <a:xfrm>
          <a:off x="2378350" y="36303"/>
          <a:ext cx="2065995" cy="1032997"/>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rtlCol="0" anchor="ctr" anchorCtr="0">
          <a:noAutofit/>
        </a:bodyPr>
        <a:lstStyle/>
        <a:p>
          <a:pPr lvl="0" algn="ctr" defTabSz="622300" rtl="0">
            <a:lnSpc>
              <a:spcPct val="90000"/>
            </a:lnSpc>
            <a:spcBef>
              <a:spcPct val="0"/>
            </a:spcBef>
            <a:spcAft>
              <a:spcPct val="35000"/>
            </a:spcAft>
          </a:pPr>
          <a:r>
            <a:rPr lang="tr-TR" sz="1400" kern="1200" noProof="0" dirty="0" smtClean="0"/>
            <a:t>TR - yok</a:t>
          </a:r>
          <a:endParaRPr lang="tr-TR" sz="1400" kern="1200" noProof="0" dirty="0"/>
        </a:p>
      </dsp:txBody>
      <dsp:txXfrm>
        <a:off x="2428777" y="86730"/>
        <a:ext cx="1965141" cy="932143"/>
      </dsp:txXfrm>
    </dsp:sp>
    <dsp:sp modelId="{CB545A5D-75C9-49DB-AD8B-B348DB1A7A4A}">
      <dsp:nvSpPr>
        <dsp:cNvPr id="0" name=""/>
        <dsp:cNvSpPr/>
      </dsp:nvSpPr>
      <dsp:spPr>
        <a:xfrm>
          <a:off x="3341898" y="1811058"/>
          <a:ext cx="3419263" cy="894617"/>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rtlCol="0" anchor="ctr" anchorCtr="0">
          <a:noAutofit/>
        </a:bodyPr>
        <a:lstStyle/>
        <a:p>
          <a:pPr lvl="0" algn="ctr" defTabSz="622300" rtl="0">
            <a:lnSpc>
              <a:spcPct val="90000"/>
            </a:lnSpc>
            <a:spcBef>
              <a:spcPct val="0"/>
            </a:spcBef>
            <a:spcAft>
              <a:spcPct val="35000"/>
            </a:spcAft>
          </a:pPr>
          <a:r>
            <a:rPr lang="tr-TR" sz="1400" kern="1200" noProof="0" dirty="0" smtClean="0"/>
            <a:t>ABD - Öğrencilik yılları </a:t>
          </a:r>
        </a:p>
        <a:p>
          <a:pPr lvl="0" algn="ctr" defTabSz="622300" rtl="0">
            <a:lnSpc>
              <a:spcPct val="90000"/>
            </a:lnSpc>
            <a:spcBef>
              <a:spcPct val="0"/>
            </a:spcBef>
            <a:spcAft>
              <a:spcPct val="35000"/>
            </a:spcAft>
          </a:pPr>
          <a:r>
            <a:rPr lang="tr-TR" sz="1400" kern="1200" noProof="0" dirty="0" smtClean="0"/>
            <a:t>(ACT, 1999, Staj - </a:t>
          </a:r>
          <a:r>
            <a:rPr lang="tr-TR" sz="1400" b="1" kern="1200" noProof="0" dirty="0" smtClean="0">
              <a:solidFill>
                <a:schemeClr val="accent1">
                  <a:lumMod val="50000"/>
                </a:schemeClr>
              </a:solidFill>
            </a:rPr>
            <a:t>MTK-BOBUT</a:t>
          </a:r>
          <a:r>
            <a:rPr lang="tr-TR" sz="1400" kern="1200" noProof="0" dirty="0" smtClean="0"/>
            <a:t>) </a:t>
          </a:r>
        </a:p>
      </dsp:txBody>
      <dsp:txXfrm>
        <a:off x="3385570" y="1854730"/>
        <a:ext cx="3331919" cy="807273"/>
      </dsp:txXfrm>
    </dsp:sp>
    <dsp:sp modelId="{7FAAA5A5-C0CF-4BAE-8E75-BF0E96369C22}">
      <dsp:nvSpPr>
        <dsp:cNvPr id="0" name=""/>
        <dsp:cNvSpPr/>
      </dsp:nvSpPr>
      <dsp:spPr>
        <a:xfrm>
          <a:off x="3589806" y="3294676"/>
          <a:ext cx="2019283" cy="889152"/>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rtlCol="0" anchor="ctr" anchorCtr="0">
          <a:noAutofit/>
        </a:bodyPr>
        <a:lstStyle/>
        <a:p>
          <a:pPr lvl="0" algn="ctr" defTabSz="622300" rtl="0">
            <a:lnSpc>
              <a:spcPct val="90000"/>
            </a:lnSpc>
            <a:spcBef>
              <a:spcPct val="0"/>
            </a:spcBef>
            <a:spcAft>
              <a:spcPct val="35000"/>
            </a:spcAft>
          </a:pPr>
          <a:r>
            <a:rPr lang="tr-TR" sz="1400" kern="1200" noProof="0" dirty="0" smtClean="0"/>
            <a:t>TR – sadece yayın </a:t>
          </a:r>
        </a:p>
        <a:p>
          <a:pPr lvl="0" algn="ctr" defTabSz="622300" rtl="0">
            <a:lnSpc>
              <a:spcPct val="90000"/>
            </a:lnSpc>
            <a:spcBef>
              <a:spcPct val="0"/>
            </a:spcBef>
            <a:spcAft>
              <a:spcPct val="35000"/>
            </a:spcAft>
          </a:pPr>
          <a:r>
            <a:rPr lang="tr-TR" sz="1400" kern="1200" noProof="0" dirty="0" smtClean="0"/>
            <a:t>(2001-2005)</a:t>
          </a:r>
        </a:p>
      </dsp:txBody>
      <dsp:txXfrm>
        <a:off x="3633211" y="3338081"/>
        <a:ext cx="1932473" cy="802342"/>
      </dsp:txXfrm>
    </dsp:sp>
    <dsp:sp modelId="{00D0B52D-2A0F-4D47-83A4-4DDE411B4460}">
      <dsp:nvSpPr>
        <dsp:cNvPr id="0" name=""/>
        <dsp:cNvSpPr/>
      </dsp:nvSpPr>
      <dsp:spPr>
        <a:xfrm>
          <a:off x="1073761" y="3342847"/>
          <a:ext cx="1992838" cy="813702"/>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rtlCol="0" anchor="ctr" anchorCtr="0">
          <a:noAutofit/>
        </a:bodyPr>
        <a:lstStyle/>
        <a:p>
          <a:pPr lvl="0" algn="ctr" defTabSz="622300" rtl="0">
            <a:lnSpc>
              <a:spcPct val="90000"/>
            </a:lnSpc>
            <a:spcBef>
              <a:spcPct val="0"/>
            </a:spcBef>
            <a:spcAft>
              <a:spcPct val="35000"/>
            </a:spcAft>
          </a:pPr>
          <a:r>
            <a:rPr lang="tr-TR" sz="1400" kern="1200" noProof="0" dirty="0" smtClean="0"/>
            <a:t>BE – sadece yayın </a:t>
          </a:r>
        </a:p>
        <a:p>
          <a:pPr lvl="0" algn="ctr" defTabSz="622300" rtl="0">
            <a:lnSpc>
              <a:spcPct val="90000"/>
            </a:lnSpc>
            <a:spcBef>
              <a:spcPct val="0"/>
            </a:spcBef>
            <a:spcAft>
              <a:spcPct val="35000"/>
            </a:spcAft>
          </a:pPr>
          <a:r>
            <a:rPr lang="tr-TR" sz="1400" kern="1200" noProof="0" dirty="0" smtClean="0"/>
            <a:t>(2006)</a:t>
          </a:r>
          <a:endParaRPr lang="tr-TR" sz="1400" kern="1200" noProof="0" dirty="0"/>
        </a:p>
      </dsp:txBody>
      <dsp:txXfrm>
        <a:off x="1113483" y="3382569"/>
        <a:ext cx="1913394" cy="734258"/>
      </dsp:txXfrm>
    </dsp:sp>
    <dsp:sp modelId="{B10813D8-140F-424F-845A-D15528B6A811}">
      <dsp:nvSpPr>
        <dsp:cNvPr id="0" name=""/>
        <dsp:cNvSpPr/>
      </dsp:nvSpPr>
      <dsp:spPr>
        <a:xfrm>
          <a:off x="-436561" y="1846583"/>
          <a:ext cx="3713275" cy="82353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rtlCol="0" anchor="ctr" anchorCtr="0">
          <a:noAutofit/>
        </a:bodyPr>
        <a:lstStyle/>
        <a:p>
          <a:pPr lvl="0" algn="ctr" defTabSz="622300" rtl="0">
            <a:lnSpc>
              <a:spcPct val="90000"/>
            </a:lnSpc>
            <a:spcBef>
              <a:spcPct val="0"/>
            </a:spcBef>
            <a:spcAft>
              <a:spcPct val="35000"/>
            </a:spcAft>
          </a:pPr>
          <a:r>
            <a:rPr lang="tr-TR" sz="1400" kern="1200" noProof="0" dirty="0" smtClean="0"/>
            <a:t>ABD – Profesyonel yıllar</a:t>
          </a:r>
        </a:p>
        <a:p>
          <a:pPr lvl="0" algn="ctr" defTabSz="622300" rtl="0">
            <a:lnSpc>
              <a:spcPct val="90000"/>
            </a:lnSpc>
            <a:spcBef>
              <a:spcPct val="0"/>
            </a:spcBef>
            <a:spcAft>
              <a:spcPct val="35000"/>
            </a:spcAft>
          </a:pPr>
          <a:r>
            <a:rPr lang="tr-TR" sz="1400" kern="1200" noProof="0" dirty="0" smtClean="0"/>
            <a:t>(NBME-USMLE, 2006-2013, </a:t>
          </a:r>
          <a:r>
            <a:rPr lang="tr-TR" sz="1400" b="1" kern="1200" noProof="0" dirty="0" smtClean="0">
              <a:solidFill>
                <a:schemeClr val="accent1">
                  <a:lumMod val="50000"/>
                </a:schemeClr>
              </a:solidFill>
            </a:rPr>
            <a:t>MTK</a:t>
          </a:r>
          <a:r>
            <a:rPr lang="tr-TR" sz="1400" kern="1200" noProof="0" dirty="0" smtClean="0"/>
            <a:t>) </a:t>
          </a:r>
          <a:endParaRPr lang="tr-TR" sz="1400" kern="1200" noProof="0" dirty="0"/>
        </a:p>
      </dsp:txBody>
      <dsp:txXfrm>
        <a:off x="-396359" y="1886785"/>
        <a:ext cx="3632871" cy="7431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FFB72-2437-4E0B-9AC6-59B4578335B4}">
      <dsp:nvSpPr>
        <dsp:cNvPr id="0" name=""/>
        <dsp:cNvSpPr/>
      </dsp:nvSpPr>
      <dsp:spPr>
        <a:xfrm>
          <a:off x="0" y="0"/>
          <a:ext cx="4191000"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6C9819-E0B5-4CF4-9611-D03E1390232E}">
      <dsp:nvSpPr>
        <dsp:cNvPr id="0" name=""/>
        <dsp:cNvSpPr/>
      </dsp:nvSpPr>
      <dsp:spPr>
        <a:xfrm>
          <a:off x="0" y="0"/>
          <a:ext cx="838200" cy="1941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tr-TR" sz="1800" kern="1200" dirty="0"/>
        </a:p>
      </dsp:txBody>
      <dsp:txXfrm>
        <a:off x="0" y="0"/>
        <a:ext cx="838200" cy="1941971"/>
      </dsp:txXfrm>
    </dsp:sp>
    <dsp:sp modelId="{A27A2999-4BE1-48A0-82CB-51953B3BEE65}">
      <dsp:nvSpPr>
        <dsp:cNvPr id="0" name=""/>
        <dsp:cNvSpPr/>
      </dsp:nvSpPr>
      <dsp:spPr>
        <a:xfrm>
          <a:off x="901065" y="30343"/>
          <a:ext cx="3289935" cy="606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tr-TR" sz="1800" kern="1200" dirty="0"/>
            <a:t>Tek boyutluluk </a:t>
          </a:r>
        </a:p>
      </dsp:txBody>
      <dsp:txXfrm>
        <a:off x="901065" y="30343"/>
        <a:ext cx="3289935" cy="606865"/>
      </dsp:txXfrm>
    </dsp:sp>
    <dsp:sp modelId="{7D501A75-DB1D-4A70-AFD2-FC2852FCA336}">
      <dsp:nvSpPr>
        <dsp:cNvPr id="0" name=""/>
        <dsp:cNvSpPr/>
      </dsp:nvSpPr>
      <dsp:spPr>
        <a:xfrm>
          <a:off x="838200" y="637209"/>
          <a:ext cx="33528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D9FACF-40A1-4D04-9CF3-4D6D0FC01E92}">
      <dsp:nvSpPr>
        <dsp:cNvPr id="0" name=""/>
        <dsp:cNvSpPr/>
      </dsp:nvSpPr>
      <dsp:spPr>
        <a:xfrm>
          <a:off x="901065" y="667552"/>
          <a:ext cx="3289935" cy="606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tr-TR" sz="1800" kern="1200" dirty="0"/>
            <a:t>Yerel bağımsızlık</a:t>
          </a:r>
        </a:p>
      </dsp:txBody>
      <dsp:txXfrm>
        <a:off x="901065" y="667552"/>
        <a:ext cx="3289935" cy="606865"/>
      </dsp:txXfrm>
    </dsp:sp>
    <dsp:sp modelId="{3B9B27B5-F34F-4780-89ED-01AC68EF41C8}">
      <dsp:nvSpPr>
        <dsp:cNvPr id="0" name=""/>
        <dsp:cNvSpPr/>
      </dsp:nvSpPr>
      <dsp:spPr>
        <a:xfrm>
          <a:off x="838200" y="1274418"/>
          <a:ext cx="33528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9B66F7-3DA0-4A1E-8DEF-EF95BB4AD90F}">
      <dsp:nvSpPr>
        <dsp:cNvPr id="0" name=""/>
        <dsp:cNvSpPr/>
      </dsp:nvSpPr>
      <dsp:spPr>
        <a:xfrm>
          <a:off x="901065" y="1304761"/>
          <a:ext cx="3289935" cy="606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tr-TR" sz="1800" kern="1200" dirty="0" err="1"/>
            <a:t>Monotonik</a:t>
          </a:r>
          <a:r>
            <a:rPr lang="tr-TR" sz="1800" kern="1200" dirty="0"/>
            <a:t> </a:t>
          </a:r>
          <a:r>
            <a:rPr lang="tr-TR" sz="1800" kern="1200" dirty="0" smtClean="0"/>
            <a:t>artış</a:t>
          </a:r>
          <a:endParaRPr lang="tr-TR" sz="1800" kern="1200" dirty="0"/>
        </a:p>
      </dsp:txBody>
      <dsp:txXfrm>
        <a:off x="901065" y="1304761"/>
        <a:ext cx="3289935" cy="606865"/>
      </dsp:txXfrm>
    </dsp:sp>
    <dsp:sp modelId="{7207FD43-6CA4-4A53-BD37-F9B0D92196E3}">
      <dsp:nvSpPr>
        <dsp:cNvPr id="0" name=""/>
        <dsp:cNvSpPr/>
      </dsp:nvSpPr>
      <dsp:spPr>
        <a:xfrm>
          <a:off x="838200" y="1911627"/>
          <a:ext cx="33528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 Id="rId9" Type="http://schemas.openxmlformats.org/officeDocument/2006/relationships/image" Target="../media/image5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4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6.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41.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5" Type="http://schemas.openxmlformats.org/officeDocument/2006/relationships/image" Target="../media/image23.wmf"/><Relationship Id="rId4"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6E4DE60F-137E-4DBF-A9E4-E338B488EF40}" type="datetime1">
              <a:rPr lang="tr-TR" smtClean="0"/>
              <a:t>11.09.2022</a:t>
            </a:fld>
            <a:endParaRPr lang="tr-TR" dirty="0"/>
          </a:p>
        </p:txBody>
      </p:sp>
      <p:sp>
        <p:nvSpPr>
          <p:cNvPr id="4" name="Alt 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7C119DBA-4540-49B3-8FA9-6259387ECF9E}" type="slidenum">
              <a:rPr lang="tr-TR" smtClean="0"/>
              <a:t>‹#›</a:t>
            </a:fld>
            <a:endParaRPr lang="tr-TR" dirty="0"/>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EDB60BAB-6165-45E4-8784-4575C4D3AD29}" type="datetime1">
              <a:rPr lang="tr-TR" smtClean="0"/>
              <a:t>11.09.2022</a:t>
            </a:fld>
            <a:endParaRPr lang="tr-TR" dirty="0"/>
          </a:p>
        </p:txBody>
      </p:sp>
      <p:sp>
        <p:nvSpPr>
          <p:cNvPr id="4" name="Slayt Görüntüsü Yer Tutucus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tr-TR"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tr-TR" dirty="0"/>
              <a:t>Asıl metin stillerini düzenlemek için tıklayın</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p>
        </p:txBody>
      </p:sp>
      <p:sp>
        <p:nvSpPr>
          <p:cNvPr id="6" name="Alt 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E3B36274-F2B9-4C45-BBB4-0EDF4CD651A7}" type="slidenum">
              <a:rPr lang="tr-TR" smtClean="0"/>
              <a:t>‹#›</a:t>
            </a:fld>
            <a:endParaRPr lang="tr-TR" dirty="0"/>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E3B36274-F2B9-4C45-BBB4-0EDF4CD651A7}" type="slidenum">
              <a:rPr lang="tr-TR" smtClean="0"/>
              <a:t>1</a:t>
            </a:fld>
            <a:endParaRPr lang="tr-TR" dirty="0"/>
          </a:p>
        </p:txBody>
      </p:sp>
    </p:spTree>
    <p:extLst>
      <p:ext uri="{BB962C8B-B14F-4D97-AF65-F5344CB8AC3E}">
        <p14:creationId xmlns:p14="http://schemas.microsoft.com/office/powerpoint/2010/main" val="124502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Slayt Numarası Yer Tutucusu 3"/>
          <p:cNvSpPr>
            <a:spLocks noGrp="1"/>
          </p:cNvSpPr>
          <p:nvPr>
            <p:ph type="sldNum" sz="quarter" idx="5"/>
          </p:nvPr>
        </p:nvSpPr>
        <p:spPr/>
        <p:txBody>
          <a:bodyPr/>
          <a:lstStyle/>
          <a:p>
            <a:fld id="{17A60BD9-8C78-4B88-98F7-7B55F78B2B87}" type="slidenum">
              <a:rPr lang="tr-TR" smtClean="0"/>
              <a:t>13</a:t>
            </a:fld>
            <a:endParaRPr lang="tr-TR"/>
          </a:p>
        </p:txBody>
      </p:sp>
    </p:spTree>
    <p:extLst>
      <p:ext uri="{BB962C8B-B14F-4D97-AF65-F5344CB8AC3E}">
        <p14:creationId xmlns:p14="http://schemas.microsoft.com/office/powerpoint/2010/main" val="1858793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Slayt Numarası Yer Tutucusu 3"/>
          <p:cNvSpPr>
            <a:spLocks noGrp="1"/>
          </p:cNvSpPr>
          <p:nvPr>
            <p:ph type="sldNum" sz="quarter" idx="5"/>
          </p:nvPr>
        </p:nvSpPr>
        <p:spPr/>
        <p:txBody>
          <a:bodyPr/>
          <a:lstStyle/>
          <a:p>
            <a:fld id="{17A60BD9-8C78-4B88-98F7-7B55F78B2B87}" type="slidenum">
              <a:rPr lang="tr-TR" smtClean="0"/>
              <a:t>17</a:t>
            </a:fld>
            <a:endParaRPr lang="tr-TR"/>
          </a:p>
        </p:txBody>
      </p:sp>
    </p:spTree>
    <p:extLst>
      <p:ext uri="{BB962C8B-B14F-4D97-AF65-F5344CB8AC3E}">
        <p14:creationId xmlns:p14="http://schemas.microsoft.com/office/powerpoint/2010/main" val="3042255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E3B36274-F2B9-4C45-BBB4-0EDF4CD651A7}" type="slidenum">
              <a:rPr lang="tr-TR" smtClean="0"/>
              <a:t>18</a:t>
            </a:fld>
            <a:endParaRPr lang="tr-TR" dirty="0"/>
          </a:p>
        </p:txBody>
      </p:sp>
    </p:spTree>
    <p:extLst>
      <p:ext uri="{BB962C8B-B14F-4D97-AF65-F5344CB8AC3E}">
        <p14:creationId xmlns:p14="http://schemas.microsoft.com/office/powerpoint/2010/main" val="874939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1312863" y="1027113"/>
            <a:ext cx="4933950" cy="370046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1000"/>
              </a:lnSpc>
              <a:buClr>
                <a:srgbClr val="000000"/>
              </a:buClr>
              <a:buSzPct val="45000"/>
              <a:buFont typeface="StarSymbol" charset="0"/>
              <a:buNone/>
            </a:pPr>
            <a:endParaRPr lang="tr-TR" altLang="en-US"/>
          </a:p>
        </p:txBody>
      </p:sp>
      <p:sp>
        <p:nvSpPr>
          <p:cNvPr id="86019" name="Rectangle 2"/>
          <p:cNvSpPr txBox="1">
            <a:spLocks noGrp="1" noChangeArrowheads="1"/>
          </p:cNvSpPr>
          <p:nvPr>
            <p:ph type="body"/>
          </p:nvPr>
        </p:nvSpPr>
        <p:spPr>
          <a:xfrm>
            <a:off x="1169988" y="5086350"/>
            <a:ext cx="5222875"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smtClean="0"/>
          </a:p>
        </p:txBody>
      </p:sp>
    </p:spTree>
    <p:extLst>
      <p:ext uri="{BB962C8B-B14F-4D97-AF65-F5344CB8AC3E}">
        <p14:creationId xmlns:p14="http://schemas.microsoft.com/office/powerpoint/2010/main" val="2196108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E3B36274-F2B9-4C45-BBB4-0EDF4CD651A7}" type="slidenum">
              <a:rPr lang="tr-TR" smtClean="0"/>
              <a:t>20</a:t>
            </a:fld>
            <a:endParaRPr lang="tr-TR" dirty="0"/>
          </a:p>
        </p:txBody>
      </p:sp>
    </p:spTree>
    <p:extLst>
      <p:ext uri="{BB962C8B-B14F-4D97-AF65-F5344CB8AC3E}">
        <p14:creationId xmlns:p14="http://schemas.microsoft.com/office/powerpoint/2010/main" val="3202088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E3B36274-F2B9-4C45-BBB4-0EDF4CD651A7}" type="slidenum">
              <a:rPr lang="tr-TR" smtClean="0"/>
              <a:t>21</a:t>
            </a:fld>
            <a:endParaRPr lang="tr-TR" dirty="0"/>
          </a:p>
        </p:txBody>
      </p:sp>
    </p:spTree>
    <p:extLst>
      <p:ext uri="{BB962C8B-B14F-4D97-AF65-F5344CB8AC3E}">
        <p14:creationId xmlns:p14="http://schemas.microsoft.com/office/powerpoint/2010/main" val="2171816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E3B36274-F2B9-4C45-BBB4-0EDF4CD651A7}" type="slidenum">
              <a:rPr lang="tr-TR" smtClean="0"/>
              <a:t>27</a:t>
            </a:fld>
            <a:endParaRPr lang="tr-TR" dirty="0"/>
          </a:p>
        </p:txBody>
      </p:sp>
    </p:spTree>
    <p:extLst>
      <p:ext uri="{BB962C8B-B14F-4D97-AF65-F5344CB8AC3E}">
        <p14:creationId xmlns:p14="http://schemas.microsoft.com/office/powerpoint/2010/main" val="3817474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E3B36274-F2B9-4C45-BBB4-0EDF4CD651A7}" type="slidenum">
              <a:rPr lang="tr-TR" smtClean="0"/>
              <a:t>31</a:t>
            </a:fld>
            <a:endParaRPr lang="tr-TR" dirty="0"/>
          </a:p>
        </p:txBody>
      </p:sp>
    </p:spTree>
    <p:extLst>
      <p:ext uri="{BB962C8B-B14F-4D97-AF65-F5344CB8AC3E}">
        <p14:creationId xmlns:p14="http://schemas.microsoft.com/office/powerpoint/2010/main" val="2011660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E3B36274-F2B9-4C45-BBB4-0EDF4CD651A7}" type="slidenum">
              <a:rPr lang="tr-TR" smtClean="0"/>
              <a:t>36</a:t>
            </a:fld>
            <a:endParaRPr lang="tr-TR" dirty="0"/>
          </a:p>
        </p:txBody>
      </p:sp>
    </p:spTree>
    <p:extLst>
      <p:ext uri="{BB962C8B-B14F-4D97-AF65-F5344CB8AC3E}">
        <p14:creationId xmlns:p14="http://schemas.microsoft.com/office/powerpoint/2010/main" val="3747987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E3B36274-F2B9-4C45-BBB4-0EDF4CD651A7}" type="slidenum">
              <a:rPr lang="tr-TR" smtClean="0"/>
              <a:t>38</a:t>
            </a:fld>
            <a:endParaRPr lang="tr-TR" dirty="0"/>
          </a:p>
        </p:txBody>
      </p:sp>
    </p:spTree>
    <p:extLst>
      <p:ext uri="{BB962C8B-B14F-4D97-AF65-F5344CB8AC3E}">
        <p14:creationId xmlns:p14="http://schemas.microsoft.com/office/powerpoint/2010/main" val="63605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E3B36274-F2B9-4C45-BBB4-0EDF4CD651A7}" type="slidenum">
              <a:rPr lang="tr-TR" smtClean="0"/>
              <a:t>2</a:t>
            </a:fld>
            <a:endParaRPr lang="tr-TR" dirty="0"/>
          </a:p>
        </p:txBody>
      </p:sp>
    </p:spTree>
    <p:extLst>
      <p:ext uri="{BB962C8B-B14F-4D97-AF65-F5344CB8AC3E}">
        <p14:creationId xmlns:p14="http://schemas.microsoft.com/office/powerpoint/2010/main" val="278656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E3B36274-F2B9-4C45-BBB4-0EDF4CD651A7}" type="slidenum">
              <a:rPr lang="tr-TR" smtClean="0"/>
              <a:t>52</a:t>
            </a:fld>
            <a:endParaRPr lang="tr-TR" dirty="0"/>
          </a:p>
        </p:txBody>
      </p:sp>
    </p:spTree>
    <p:extLst>
      <p:ext uri="{BB962C8B-B14F-4D97-AF65-F5344CB8AC3E}">
        <p14:creationId xmlns:p14="http://schemas.microsoft.com/office/powerpoint/2010/main" val="4096252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E3B36274-F2B9-4C45-BBB4-0EDF4CD651A7}" type="slidenum">
              <a:rPr lang="tr-TR" smtClean="0"/>
              <a:t>54</a:t>
            </a:fld>
            <a:endParaRPr lang="tr-TR" dirty="0"/>
          </a:p>
        </p:txBody>
      </p:sp>
    </p:spTree>
    <p:extLst>
      <p:ext uri="{BB962C8B-B14F-4D97-AF65-F5344CB8AC3E}">
        <p14:creationId xmlns:p14="http://schemas.microsoft.com/office/powerpoint/2010/main" val="3967728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E3B36274-F2B9-4C45-BBB4-0EDF4CD651A7}" type="slidenum">
              <a:rPr lang="tr-TR" smtClean="0"/>
              <a:t>57</a:t>
            </a:fld>
            <a:endParaRPr lang="tr-TR" dirty="0"/>
          </a:p>
        </p:txBody>
      </p:sp>
    </p:spTree>
    <p:extLst>
      <p:ext uri="{BB962C8B-B14F-4D97-AF65-F5344CB8AC3E}">
        <p14:creationId xmlns:p14="http://schemas.microsoft.com/office/powerpoint/2010/main" val="899243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E3B36274-F2B9-4C45-BBB4-0EDF4CD651A7}" type="slidenum">
              <a:rPr lang="tr-TR" smtClean="0"/>
              <a:t>60</a:t>
            </a:fld>
            <a:endParaRPr lang="tr-TR" dirty="0"/>
          </a:p>
        </p:txBody>
      </p:sp>
    </p:spTree>
    <p:extLst>
      <p:ext uri="{BB962C8B-B14F-4D97-AF65-F5344CB8AC3E}">
        <p14:creationId xmlns:p14="http://schemas.microsoft.com/office/powerpoint/2010/main" val="530920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E3B36274-F2B9-4C45-BBB4-0EDF4CD651A7}" type="slidenum">
              <a:rPr lang="tr-TR" smtClean="0"/>
              <a:t>64</a:t>
            </a:fld>
            <a:endParaRPr lang="tr-TR" dirty="0"/>
          </a:p>
        </p:txBody>
      </p:sp>
    </p:spTree>
    <p:extLst>
      <p:ext uri="{BB962C8B-B14F-4D97-AF65-F5344CB8AC3E}">
        <p14:creationId xmlns:p14="http://schemas.microsoft.com/office/powerpoint/2010/main" val="2430887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5BEEB0-D8AC-4E7F-88B1-96A794E7EDBC}" type="slidenum">
              <a:rPr lang="en-US" smtClean="0"/>
              <a:t>65</a:t>
            </a:fld>
            <a:endParaRPr lang="en-US"/>
          </a:p>
        </p:txBody>
      </p:sp>
    </p:spTree>
    <p:extLst>
      <p:ext uri="{BB962C8B-B14F-4D97-AF65-F5344CB8AC3E}">
        <p14:creationId xmlns:p14="http://schemas.microsoft.com/office/powerpoint/2010/main" val="366025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5BEEB0-D8AC-4E7F-88B1-96A794E7EDBC}" type="slidenum">
              <a:rPr lang="en-US" smtClean="0"/>
              <a:t>66</a:t>
            </a:fld>
            <a:endParaRPr lang="en-US"/>
          </a:p>
        </p:txBody>
      </p:sp>
    </p:spTree>
    <p:extLst>
      <p:ext uri="{BB962C8B-B14F-4D97-AF65-F5344CB8AC3E}">
        <p14:creationId xmlns:p14="http://schemas.microsoft.com/office/powerpoint/2010/main" val="1850370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5BEEB0-D8AC-4E7F-88B1-96A794E7EDBC}" type="slidenum">
              <a:rPr lang="en-US" smtClean="0"/>
              <a:t>68</a:t>
            </a:fld>
            <a:endParaRPr lang="en-US"/>
          </a:p>
        </p:txBody>
      </p:sp>
    </p:spTree>
    <p:extLst>
      <p:ext uri="{BB962C8B-B14F-4D97-AF65-F5344CB8AC3E}">
        <p14:creationId xmlns:p14="http://schemas.microsoft.com/office/powerpoint/2010/main" val="897549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5BEEB0-D8AC-4E7F-88B1-96A794E7EDBC}" type="slidenum">
              <a:rPr lang="en-US" smtClean="0"/>
              <a:t>69</a:t>
            </a:fld>
            <a:endParaRPr lang="en-US"/>
          </a:p>
        </p:txBody>
      </p:sp>
    </p:spTree>
    <p:extLst>
      <p:ext uri="{BB962C8B-B14F-4D97-AF65-F5344CB8AC3E}">
        <p14:creationId xmlns:p14="http://schemas.microsoft.com/office/powerpoint/2010/main" val="1280236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5BEEB0-D8AC-4E7F-88B1-96A794E7EDBC}" type="slidenum">
              <a:rPr lang="en-US" smtClean="0"/>
              <a:t>70</a:t>
            </a:fld>
            <a:endParaRPr lang="en-US"/>
          </a:p>
        </p:txBody>
      </p:sp>
    </p:spTree>
    <p:extLst>
      <p:ext uri="{BB962C8B-B14F-4D97-AF65-F5344CB8AC3E}">
        <p14:creationId xmlns:p14="http://schemas.microsoft.com/office/powerpoint/2010/main" val="2635610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E3B36274-F2B9-4C45-BBB4-0EDF4CD651A7}" type="slidenum">
              <a:rPr lang="tr-TR" smtClean="0"/>
              <a:t>3</a:t>
            </a:fld>
            <a:endParaRPr lang="tr-TR" dirty="0"/>
          </a:p>
        </p:txBody>
      </p:sp>
    </p:spTree>
    <p:extLst>
      <p:ext uri="{BB962C8B-B14F-4D97-AF65-F5344CB8AC3E}">
        <p14:creationId xmlns:p14="http://schemas.microsoft.com/office/powerpoint/2010/main" val="1545114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5BEEB0-D8AC-4E7F-88B1-96A794E7EDBC}" type="slidenum">
              <a:rPr lang="en-US" smtClean="0"/>
              <a:t>71</a:t>
            </a:fld>
            <a:endParaRPr lang="en-US"/>
          </a:p>
        </p:txBody>
      </p:sp>
    </p:spTree>
    <p:extLst>
      <p:ext uri="{BB962C8B-B14F-4D97-AF65-F5344CB8AC3E}">
        <p14:creationId xmlns:p14="http://schemas.microsoft.com/office/powerpoint/2010/main" val="4249681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5BEEB0-D8AC-4E7F-88B1-96A794E7EDBC}" type="slidenum">
              <a:rPr lang="en-US" smtClean="0"/>
              <a:t>72</a:t>
            </a:fld>
            <a:endParaRPr lang="en-US"/>
          </a:p>
        </p:txBody>
      </p:sp>
    </p:spTree>
    <p:extLst>
      <p:ext uri="{BB962C8B-B14F-4D97-AF65-F5344CB8AC3E}">
        <p14:creationId xmlns:p14="http://schemas.microsoft.com/office/powerpoint/2010/main" val="10570627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5BEEB0-D8AC-4E7F-88B1-96A794E7EDBC}" type="slidenum">
              <a:rPr lang="en-US" smtClean="0"/>
              <a:t>73</a:t>
            </a:fld>
            <a:endParaRPr lang="en-US"/>
          </a:p>
        </p:txBody>
      </p:sp>
    </p:spTree>
    <p:extLst>
      <p:ext uri="{BB962C8B-B14F-4D97-AF65-F5344CB8AC3E}">
        <p14:creationId xmlns:p14="http://schemas.microsoft.com/office/powerpoint/2010/main" val="872539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5BEEB0-D8AC-4E7F-88B1-96A794E7EDBC}" type="slidenum">
              <a:rPr lang="en-US" smtClean="0"/>
              <a:t>74</a:t>
            </a:fld>
            <a:endParaRPr lang="en-US"/>
          </a:p>
        </p:txBody>
      </p:sp>
    </p:spTree>
    <p:extLst>
      <p:ext uri="{BB962C8B-B14F-4D97-AF65-F5344CB8AC3E}">
        <p14:creationId xmlns:p14="http://schemas.microsoft.com/office/powerpoint/2010/main" val="7333303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E3B36274-F2B9-4C45-BBB4-0EDF4CD651A7}" type="slidenum">
              <a:rPr lang="tr-TR" smtClean="0"/>
              <a:t>76</a:t>
            </a:fld>
            <a:endParaRPr lang="tr-TR" dirty="0"/>
          </a:p>
        </p:txBody>
      </p:sp>
    </p:spTree>
    <p:extLst>
      <p:ext uri="{BB962C8B-B14F-4D97-AF65-F5344CB8AC3E}">
        <p14:creationId xmlns:p14="http://schemas.microsoft.com/office/powerpoint/2010/main" val="3487337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E3B36274-F2B9-4C45-BBB4-0EDF4CD651A7}" type="slidenum">
              <a:rPr lang="tr-TR" smtClean="0"/>
              <a:t>82</a:t>
            </a:fld>
            <a:endParaRPr lang="tr-TR" dirty="0"/>
          </a:p>
        </p:txBody>
      </p:sp>
    </p:spTree>
    <p:extLst>
      <p:ext uri="{BB962C8B-B14F-4D97-AF65-F5344CB8AC3E}">
        <p14:creationId xmlns:p14="http://schemas.microsoft.com/office/powerpoint/2010/main" val="18032103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Text Box 1"/>
          <p:cNvSpPr txBox="1">
            <a:spLocks noChangeArrowheads="1"/>
          </p:cNvSpPr>
          <p:nvPr/>
        </p:nvSpPr>
        <p:spPr bwMode="auto">
          <a:xfrm>
            <a:off x="1312863" y="1027113"/>
            <a:ext cx="4932362" cy="370046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1000"/>
              </a:lnSpc>
              <a:buClr>
                <a:srgbClr val="000000"/>
              </a:buClr>
              <a:buSzPct val="45000"/>
              <a:buFont typeface="StarSymbol" charset="0"/>
              <a:buNone/>
            </a:pPr>
            <a:endParaRPr lang="tr-TR" altLang="en-US"/>
          </a:p>
        </p:txBody>
      </p:sp>
      <p:sp>
        <p:nvSpPr>
          <p:cNvPr id="88067" name="Rectangle 2"/>
          <p:cNvSpPr txBox="1">
            <a:spLocks noGrp="1" noChangeArrowheads="1"/>
          </p:cNvSpPr>
          <p:nvPr>
            <p:ph type="body"/>
          </p:nvPr>
        </p:nvSpPr>
        <p:spPr>
          <a:xfrm>
            <a:off x="1169988" y="5086350"/>
            <a:ext cx="5222875"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smtClean="0"/>
          </a:p>
        </p:txBody>
      </p:sp>
    </p:spTree>
    <p:extLst>
      <p:ext uri="{BB962C8B-B14F-4D97-AF65-F5344CB8AC3E}">
        <p14:creationId xmlns:p14="http://schemas.microsoft.com/office/powerpoint/2010/main" val="17594417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Text Box 1"/>
          <p:cNvSpPr txBox="1">
            <a:spLocks noChangeArrowheads="1"/>
          </p:cNvSpPr>
          <p:nvPr/>
        </p:nvSpPr>
        <p:spPr bwMode="auto">
          <a:xfrm>
            <a:off x="2362200" y="812800"/>
            <a:ext cx="2835275" cy="40100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1000"/>
              </a:lnSpc>
              <a:buClr>
                <a:srgbClr val="000000"/>
              </a:buClr>
              <a:buSzPct val="45000"/>
              <a:buFont typeface="StarSymbol" charset="0"/>
              <a:buNone/>
            </a:pPr>
            <a:endParaRPr lang="tr-TR" altLang="en-US"/>
          </a:p>
        </p:txBody>
      </p:sp>
      <p:sp>
        <p:nvSpPr>
          <p:cNvPr id="90115" name="Rectangle 2"/>
          <p:cNvSpPr txBox="1">
            <a:spLocks noGrp="1" noChangeArrowheads="1"/>
          </p:cNvSpPr>
          <p:nvPr>
            <p:ph type="body"/>
          </p:nvPr>
        </p:nvSpPr>
        <p:spPr>
          <a:xfrm>
            <a:off x="1169988" y="5086350"/>
            <a:ext cx="5222875"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smtClean="0"/>
          </a:p>
        </p:txBody>
      </p:sp>
    </p:spTree>
    <p:extLst>
      <p:ext uri="{BB962C8B-B14F-4D97-AF65-F5344CB8AC3E}">
        <p14:creationId xmlns:p14="http://schemas.microsoft.com/office/powerpoint/2010/main" val="6814552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2362200" y="812800"/>
            <a:ext cx="2835275" cy="40100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1000"/>
              </a:lnSpc>
              <a:buClr>
                <a:srgbClr val="000000"/>
              </a:buClr>
              <a:buSzPct val="45000"/>
              <a:buFont typeface="StarSymbol" charset="0"/>
              <a:buNone/>
            </a:pPr>
            <a:endParaRPr lang="tr-TR" altLang="en-US"/>
          </a:p>
        </p:txBody>
      </p:sp>
      <p:sp>
        <p:nvSpPr>
          <p:cNvPr id="92163" name="Rectangle 2"/>
          <p:cNvSpPr txBox="1">
            <a:spLocks noGrp="1" noChangeArrowheads="1"/>
          </p:cNvSpPr>
          <p:nvPr>
            <p:ph type="body"/>
          </p:nvPr>
        </p:nvSpPr>
        <p:spPr>
          <a:xfrm>
            <a:off x="1169988" y="5086350"/>
            <a:ext cx="5222875"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smtClean="0"/>
          </a:p>
        </p:txBody>
      </p:sp>
    </p:spTree>
    <p:extLst>
      <p:ext uri="{BB962C8B-B14F-4D97-AF65-F5344CB8AC3E}">
        <p14:creationId xmlns:p14="http://schemas.microsoft.com/office/powerpoint/2010/main" val="41928447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Text Box 1"/>
          <p:cNvSpPr txBox="1">
            <a:spLocks noChangeArrowheads="1"/>
          </p:cNvSpPr>
          <p:nvPr/>
        </p:nvSpPr>
        <p:spPr bwMode="auto">
          <a:xfrm>
            <a:off x="1312863" y="1027113"/>
            <a:ext cx="4932362" cy="370046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1000"/>
              </a:lnSpc>
              <a:buClr>
                <a:srgbClr val="000000"/>
              </a:buClr>
              <a:buSzPct val="45000"/>
              <a:buFont typeface="StarSymbol" charset="0"/>
              <a:buNone/>
            </a:pPr>
            <a:endParaRPr lang="tr-TR" altLang="en-US"/>
          </a:p>
        </p:txBody>
      </p:sp>
      <p:sp>
        <p:nvSpPr>
          <p:cNvPr id="94211" name="Rectangle 2"/>
          <p:cNvSpPr txBox="1">
            <a:spLocks noGrp="1" noChangeArrowheads="1"/>
          </p:cNvSpPr>
          <p:nvPr>
            <p:ph type="body"/>
          </p:nvPr>
        </p:nvSpPr>
        <p:spPr>
          <a:xfrm>
            <a:off x="1169988" y="5086350"/>
            <a:ext cx="5222875"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smtClean="0"/>
          </a:p>
        </p:txBody>
      </p:sp>
    </p:spTree>
    <p:extLst>
      <p:ext uri="{BB962C8B-B14F-4D97-AF65-F5344CB8AC3E}">
        <p14:creationId xmlns:p14="http://schemas.microsoft.com/office/powerpoint/2010/main" val="3095401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E3B36274-F2B9-4C45-BBB4-0EDF4CD651A7}" type="slidenum">
              <a:rPr lang="tr-TR" smtClean="0"/>
              <a:t>4</a:t>
            </a:fld>
            <a:endParaRPr lang="tr-TR" dirty="0"/>
          </a:p>
        </p:txBody>
      </p:sp>
    </p:spTree>
    <p:extLst>
      <p:ext uri="{BB962C8B-B14F-4D97-AF65-F5344CB8AC3E}">
        <p14:creationId xmlns:p14="http://schemas.microsoft.com/office/powerpoint/2010/main" val="26019599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Text Box 1"/>
          <p:cNvSpPr txBox="1">
            <a:spLocks noChangeArrowheads="1"/>
          </p:cNvSpPr>
          <p:nvPr/>
        </p:nvSpPr>
        <p:spPr bwMode="auto">
          <a:xfrm>
            <a:off x="2362200" y="812800"/>
            <a:ext cx="2835275" cy="40100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1000"/>
              </a:lnSpc>
              <a:buClr>
                <a:srgbClr val="000000"/>
              </a:buClr>
              <a:buSzPct val="45000"/>
              <a:buFont typeface="StarSymbol" charset="0"/>
              <a:buNone/>
            </a:pPr>
            <a:endParaRPr lang="tr-TR" altLang="en-US"/>
          </a:p>
        </p:txBody>
      </p:sp>
      <p:sp>
        <p:nvSpPr>
          <p:cNvPr id="96259" name="Rectangle 2"/>
          <p:cNvSpPr txBox="1">
            <a:spLocks noGrp="1" noChangeArrowheads="1"/>
          </p:cNvSpPr>
          <p:nvPr>
            <p:ph type="body"/>
          </p:nvPr>
        </p:nvSpPr>
        <p:spPr>
          <a:xfrm>
            <a:off x="1169988" y="5086350"/>
            <a:ext cx="5222875"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smtClean="0"/>
          </a:p>
        </p:txBody>
      </p:sp>
    </p:spTree>
    <p:extLst>
      <p:ext uri="{BB962C8B-B14F-4D97-AF65-F5344CB8AC3E}">
        <p14:creationId xmlns:p14="http://schemas.microsoft.com/office/powerpoint/2010/main" val="36167948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Text Box 1"/>
          <p:cNvSpPr txBox="1">
            <a:spLocks noChangeArrowheads="1"/>
          </p:cNvSpPr>
          <p:nvPr/>
        </p:nvSpPr>
        <p:spPr bwMode="auto">
          <a:xfrm>
            <a:off x="1312863" y="1027113"/>
            <a:ext cx="4932362" cy="370046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1000"/>
              </a:lnSpc>
              <a:buClr>
                <a:srgbClr val="000000"/>
              </a:buClr>
              <a:buSzPct val="45000"/>
              <a:buFont typeface="StarSymbol" charset="0"/>
              <a:buNone/>
            </a:pPr>
            <a:endParaRPr lang="tr-TR" altLang="en-US"/>
          </a:p>
        </p:txBody>
      </p:sp>
      <p:sp>
        <p:nvSpPr>
          <p:cNvPr id="98307" name="Rectangle 2"/>
          <p:cNvSpPr txBox="1">
            <a:spLocks noGrp="1" noChangeArrowheads="1"/>
          </p:cNvSpPr>
          <p:nvPr>
            <p:ph type="body"/>
          </p:nvPr>
        </p:nvSpPr>
        <p:spPr>
          <a:xfrm>
            <a:off x="1169988" y="5086350"/>
            <a:ext cx="5222875"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smtClean="0"/>
          </a:p>
        </p:txBody>
      </p:sp>
    </p:spTree>
    <p:extLst>
      <p:ext uri="{BB962C8B-B14F-4D97-AF65-F5344CB8AC3E}">
        <p14:creationId xmlns:p14="http://schemas.microsoft.com/office/powerpoint/2010/main" val="18872657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E3B36274-F2B9-4C45-BBB4-0EDF4CD651A7}" type="slidenum">
              <a:rPr lang="tr-TR" smtClean="0"/>
              <a:t>89</a:t>
            </a:fld>
            <a:endParaRPr lang="tr-TR" dirty="0"/>
          </a:p>
        </p:txBody>
      </p:sp>
    </p:spTree>
    <p:extLst>
      <p:ext uri="{BB962C8B-B14F-4D97-AF65-F5344CB8AC3E}">
        <p14:creationId xmlns:p14="http://schemas.microsoft.com/office/powerpoint/2010/main" val="25662025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E3B36274-F2B9-4C45-BBB4-0EDF4CD651A7}" type="slidenum">
              <a:rPr lang="tr-TR" smtClean="0"/>
              <a:t>90</a:t>
            </a:fld>
            <a:endParaRPr lang="tr-TR" dirty="0"/>
          </a:p>
        </p:txBody>
      </p:sp>
    </p:spTree>
    <p:extLst>
      <p:ext uri="{BB962C8B-B14F-4D97-AF65-F5344CB8AC3E}">
        <p14:creationId xmlns:p14="http://schemas.microsoft.com/office/powerpoint/2010/main" val="2405613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E3B36274-F2B9-4C45-BBB4-0EDF4CD651A7}" type="slidenum">
              <a:rPr lang="tr-TR" smtClean="0"/>
              <a:t>5</a:t>
            </a:fld>
            <a:endParaRPr lang="tr-TR" dirty="0"/>
          </a:p>
        </p:txBody>
      </p:sp>
    </p:spTree>
    <p:extLst>
      <p:ext uri="{BB962C8B-B14F-4D97-AF65-F5344CB8AC3E}">
        <p14:creationId xmlns:p14="http://schemas.microsoft.com/office/powerpoint/2010/main" val="2480783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E3B36274-F2B9-4C45-BBB4-0EDF4CD651A7}" type="slidenum">
              <a:rPr lang="tr-TR" smtClean="0"/>
              <a:t>8</a:t>
            </a:fld>
            <a:endParaRPr lang="tr-TR" dirty="0"/>
          </a:p>
        </p:txBody>
      </p:sp>
    </p:spTree>
    <p:extLst>
      <p:ext uri="{BB962C8B-B14F-4D97-AF65-F5344CB8AC3E}">
        <p14:creationId xmlns:p14="http://schemas.microsoft.com/office/powerpoint/2010/main" val="1835373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E3B36274-F2B9-4C45-BBB4-0EDF4CD651A7}" type="slidenum">
              <a:rPr lang="tr-TR" smtClean="0"/>
              <a:t>9</a:t>
            </a:fld>
            <a:endParaRPr lang="tr-TR" dirty="0"/>
          </a:p>
        </p:txBody>
      </p:sp>
    </p:spTree>
    <p:extLst>
      <p:ext uri="{BB962C8B-B14F-4D97-AF65-F5344CB8AC3E}">
        <p14:creationId xmlns:p14="http://schemas.microsoft.com/office/powerpoint/2010/main" val="1023242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E3B36274-F2B9-4C45-BBB4-0EDF4CD651A7}" type="slidenum">
              <a:rPr lang="tr-TR" smtClean="0"/>
              <a:t>10</a:t>
            </a:fld>
            <a:endParaRPr lang="tr-TR" dirty="0"/>
          </a:p>
        </p:txBody>
      </p:sp>
    </p:spTree>
    <p:extLst>
      <p:ext uri="{BB962C8B-B14F-4D97-AF65-F5344CB8AC3E}">
        <p14:creationId xmlns:p14="http://schemas.microsoft.com/office/powerpoint/2010/main" val="4220205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7A60BD9-8C78-4B88-98F7-7B55F78B2B87}" type="slidenum">
              <a:rPr lang="tr-TR" smtClean="0"/>
              <a:t>12</a:t>
            </a:fld>
            <a:endParaRPr lang="tr-TR"/>
          </a:p>
        </p:txBody>
      </p:sp>
    </p:spTree>
    <p:extLst>
      <p:ext uri="{BB962C8B-B14F-4D97-AF65-F5344CB8AC3E}">
        <p14:creationId xmlns:p14="http://schemas.microsoft.com/office/powerpoint/2010/main" val="4201908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1522413" y="1371600"/>
            <a:ext cx="9144000" cy="3505200"/>
          </a:xfrm>
        </p:spPr>
        <p:txBody>
          <a:bodyPr rtlCol="0">
            <a:noAutofit/>
          </a:bodyPr>
          <a:lstStyle>
            <a:lvl1pPr>
              <a:defRPr sz="7200"/>
            </a:lvl1pPr>
          </a:lstStyle>
          <a:p>
            <a:pPr rtl="0"/>
            <a:r>
              <a:rPr lang="tr-TR" noProof="0" smtClean="0"/>
              <a:t>Asıl başlık stili için tıklatın</a:t>
            </a:r>
            <a:endParaRPr lang="tr-TR" noProof="0" dirty="0"/>
          </a:p>
        </p:txBody>
      </p:sp>
      <p:sp>
        <p:nvSpPr>
          <p:cNvPr id="3" name="Alt Başlık 2"/>
          <p:cNvSpPr>
            <a:spLocks noGrp="1"/>
          </p:cNvSpPr>
          <p:nvPr>
            <p:ph type="subTitle" idx="1"/>
          </p:nvPr>
        </p:nvSpPr>
        <p:spPr>
          <a:xfrm>
            <a:off x="1522413" y="4953000"/>
            <a:ext cx="8229600" cy="10668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tr-TR" noProof="0" smtClean="0"/>
              <a:t>Asıl alt başlık stilini düzenlemek için tıklayın</a:t>
            </a:r>
            <a:endParaRPr lang="tr-TR" noProof="0" dirty="0"/>
          </a:p>
        </p:txBody>
      </p:sp>
      <p:sp>
        <p:nvSpPr>
          <p:cNvPr id="5" name="Alt Bilgi Yer Tutucusu 3"/>
          <p:cNvSpPr>
            <a:spLocks noGrp="1"/>
          </p:cNvSpPr>
          <p:nvPr>
            <p:ph type="ftr" sz="quarter" idx="11"/>
          </p:nvPr>
        </p:nvSpPr>
        <p:spPr/>
        <p:txBody>
          <a:bodyPr rtlCol="0"/>
          <a:lstStyle/>
          <a:p>
            <a:pPr rtl="0"/>
            <a:endParaRPr lang="tr-TR" noProof="0" dirty="0"/>
          </a:p>
        </p:txBody>
      </p:sp>
      <p:sp>
        <p:nvSpPr>
          <p:cNvPr id="4" name="Tarih Yer Tutucusu 4"/>
          <p:cNvSpPr>
            <a:spLocks noGrp="1"/>
          </p:cNvSpPr>
          <p:nvPr>
            <p:ph type="dt" sz="half" idx="10"/>
          </p:nvPr>
        </p:nvSpPr>
        <p:spPr/>
        <p:txBody>
          <a:bodyPr rtlCol="0"/>
          <a:lstStyle/>
          <a:p>
            <a:pPr rtl="0"/>
            <a:fld id="{A658BF16-B770-4BA6-9C49-3B298C26070A}" type="datetime1">
              <a:rPr lang="tr-TR" noProof="0" smtClean="0"/>
              <a:t>11.09.2022</a:t>
            </a:fld>
            <a:endParaRPr lang="tr-TR" noProof="0" dirty="0"/>
          </a:p>
        </p:txBody>
      </p:sp>
      <p:sp>
        <p:nvSpPr>
          <p:cNvPr id="6" name="Slayt Numarası Yer Tutucusu 5"/>
          <p:cNvSpPr>
            <a:spLocks noGrp="1"/>
          </p:cNvSpPr>
          <p:nvPr>
            <p:ph type="sldNum" sz="quarter" idx="12"/>
          </p:nvPr>
        </p:nvSpPr>
        <p:spPr/>
        <p:txBody>
          <a:bodyPr rtlCol="0"/>
          <a:lstStyle/>
          <a:p>
            <a:pPr rtl="0"/>
            <a:fld id="{E5137D0E-4A4F-4307-8994-C1891D747D59}" type="slidenum">
              <a:rPr lang="tr-TR" noProof="0" smtClean="0"/>
              <a:t>‹#›</a:t>
            </a:fld>
            <a:endParaRPr lang="tr-TR" noProof="0"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rtlCol="0"/>
          <a:lstStyle>
            <a:lvl5pPr>
              <a:defRPr/>
            </a:lvl5pPr>
            <a:lvl6pPr>
              <a:defRPr baseline="0"/>
            </a:lvl6pPr>
            <a:lvl7pPr>
              <a:defRPr baseline="0"/>
            </a:lvl7pPr>
            <a:lvl8pPr>
              <a:defRPr baseline="0"/>
            </a:lvl8pPr>
            <a:lvl9pPr>
              <a:defRPr baseline="0"/>
            </a:lvl9pPr>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5" name="Alt Bilgi Yer Tutucusu 3"/>
          <p:cNvSpPr>
            <a:spLocks noGrp="1"/>
          </p:cNvSpPr>
          <p:nvPr>
            <p:ph type="ftr" sz="quarter" idx="11"/>
          </p:nvPr>
        </p:nvSpPr>
        <p:spPr/>
        <p:txBody>
          <a:bodyPr rtlCol="0"/>
          <a:lstStyle/>
          <a:p>
            <a:pPr rtl="0"/>
            <a:endParaRPr lang="tr-TR" dirty="0"/>
          </a:p>
        </p:txBody>
      </p:sp>
      <p:sp>
        <p:nvSpPr>
          <p:cNvPr id="4" name="Tarih Yer Tutucusu 4"/>
          <p:cNvSpPr>
            <a:spLocks noGrp="1"/>
          </p:cNvSpPr>
          <p:nvPr>
            <p:ph type="dt" sz="half" idx="10"/>
          </p:nvPr>
        </p:nvSpPr>
        <p:spPr/>
        <p:txBody>
          <a:bodyPr rtlCol="0"/>
          <a:lstStyle/>
          <a:p>
            <a:pPr rtl="0"/>
            <a:fld id="{033E7226-FC8F-4217-89E2-A5ED26F73F9C}" type="datetime1">
              <a:rPr lang="tr-TR" smtClean="0"/>
              <a:t>11.09.2022</a:t>
            </a:fld>
            <a:endParaRPr lang="tr-TR" dirty="0"/>
          </a:p>
        </p:txBody>
      </p:sp>
      <p:sp>
        <p:nvSpPr>
          <p:cNvPr id="6" name="Slayt Numarası Yer Tutucusu 5"/>
          <p:cNvSpPr>
            <a:spLocks noGrp="1"/>
          </p:cNvSpPr>
          <p:nvPr>
            <p:ph type="sldNum" sz="quarter" idx="12"/>
          </p:nvPr>
        </p:nvSpPr>
        <p:spPr/>
        <p:txBody>
          <a:bodyPr rtlCol="0"/>
          <a:lstStyle/>
          <a:p>
            <a:pPr rtl="0"/>
            <a:fld id="{E5137D0E-4A4F-4307-8994-C1891D747D59}" type="slidenum">
              <a:rPr lang="tr-TR" smtClean="0"/>
              <a:t>‹#›</a:t>
            </a:fld>
            <a:endParaRPr lang="tr-TR" dirty="0"/>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752012" y="533400"/>
            <a:ext cx="1371600" cy="5592764"/>
          </a:xfrm>
        </p:spPr>
        <p:txBody>
          <a:bodyPr vert="eaVert" rtlCol="0"/>
          <a:lstStyle/>
          <a:p>
            <a:pPr rtl="0"/>
            <a:r>
              <a:rPr lang="tr-TR" smtClean="0"/>
              <a:t>Asıl başlık stili için tıklatın</a:t>
            </a:r>
            <a:endParaRPr lang="tr-TR" dirty="0"/>
          </a:p>
        </p:txBody>
      </p:sp>
      <p:sp>
        <p:nvSpPr>
          <p:cNvPr id="3" name="Dikey Metin Yer Tutucusu 2"/>
          <p:cNvSpPr>
            <a:spLocks noGrp="1"/>
          </p:cNvSpPr>
          <p:nvPr>
            <p:ph type="body" orient="vert" idx="1"/>
          </p:nvPr>
        </p:nvSpPr>
        <p:spPr>
          <a:xfrm>
            <a:off x="1522411" y="533400"/>
            <a:ext cx="8077201" cy="5592764"/>
          </a:xfrm>
        </p:spPr>
        <p:txBody>
          <a:bodyPr vert="eaVert" rtlCol="0"/>
          <a:lstStyle>
            <a:lvl5pPr>
              <a:defRPr/>
            </a:lvl5pPr>
            <a:lvl6pPr>
              <a:defRPr/>
            </a:lvl6pPr>
            <a:lvl7pPr>
              <a:defRPr/>
            </a:lvl7pPr>
            <a:lvl8pPr>
              <a:defRPr/>
            </a:lvl8pPr>
            <a:lvl9pPr>
              <a:defRPr/>
            </a:lvl9pPr>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5" name="Alt Bilgi Yer Tutucusu 3"/>
          <p:cNvSpPr>
            <a:spLocks noGrp="1"/>
          </p:cNvSpPr>
          <p:nvPr>
            <p:ph type="ftr" sz="quarter" idx="11"/>
          </p:nvPr>
        </p:nvSpPr>
        <p:spPr/>
        <p:txBody>
          <a:bodyPr rtlCol="0"/>
          <a:lstStyle/>
          <a:p>
            <a:pPr rtl="0"/>
            <a:endParaRPr lang="tr-TR" dirty="0"/>
          </a:p>
        </p:txBody>
      </p:sp>
      <p:sp>
        <p:nvSpPr>
          <p:cNvPr id="4" name="Tarih Yer Tutucusu 4"/>
          <p:cNvSpPr>
            <a:spLocks noGrp="1"/>
          </p:cNvSpPr>
          <p:nvPr>
            <p:ph type="dt" sz="half" idx="10"/>
          </p:nvPr>
        </p:nvSpPr>
        <p:spPr/>
        <p:txBody>
          <a:bodyPr rtlCol="0"/>
          <a:lstStyle/>
          <a:p>
            <a:pPr rtl="0"/>
            <a:fld id="{948DECA7-DD17-45BE-B22E-5A5197D66BAD}" type="datetime1">
              <a:rPr lang="tr-TR" smtClean="0"/>
              <a:t>11.09.2022</a:t>
            </a:fld>
            <a:endParaRPr lang="tr-TR" dirty="0"/>
          </a:p>
        </p:txBody>
      </p:sp>
      <p:sp>
        <p:nvSpPr>
          <p:cNvPr id="6" name="Slayt Numarası Yer Tutucusu 5"/>
          <p:cNvSpPr>
            <a:spLocks noGrp="1"/>
          </p:cNvSpPr>
          <p:nvPr>
            <p:ph type="sldNum" sz="quarter" idx="12"/>
          </p:nvPr>
        </p:nvSpPr>
        <p:spPr/>
        <p:txBody>
          <a:bodyPr rtlCol="0"/>
          <a:lstStyle/>
          <a:p>
            <a:pPr rtl="0"/>
            <a:fld id="{E5137D0E-4A4F-4307-8994-C1891D747D59}" type="slidenum">
              <a:rPr lang="tr-TR" smtClean="0"/>
              <a:t>‹#›</a:t>
            </a:fld>
            <a:endParaRPr lang="tr-TR" dirty="0"/>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609441" y="1600201"/>
            <a:ext cx="5383398"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6195986" y="1600201"/>
            <a:ext cx="5383398"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a:xfrm>
            <a:off x="609441" y="6245225"/>
            <a:ext cx="2844059" cy="476250"/>
          </a:xfrm>
        </p:spPr>
        <p:txBody>
          <a:bodyPr/>
          <a:lstStyle>
            <a:lvl1pPr>
              <a:defRPr/>
            </a:lvl1pPr>
          </a:lstStyle>
          <a:p>
            <a:fld id="{6FAC6F8A-7365-4F63-A5EF-5F241A8C584B}" type="datetime1">
              <a:rPr lang="tr-TR" altLang="tr-TR" smtClean="0"/>
              <a:t>11.09.2022</a:t>
            </a:fld>
            <a:endParaRPr lang="nl-NL" altLang="tr-TR"/>
          </a:p>
        </p:txBody>
      </p:sp>
      <p:sp>
        <p:nvSpPr>
          <p:cNvPr id="6" name="Footer Placeholder 5"/>
          <p:cNvSpPr>
            <a:spLocks noGrp="1"/>
          </p:cNvSpPr>
          <p:nvPr>
            <p:ph type="ftr" sz="quarter" idx="11"/>
          </p:nvPr>
        </p:nvSpPr>
        <p:spPr>
          <a:xfrm>
            <a:off x="4164515" y="6245225"/>
            <a:ext cx="3859795" cy="476250"/>
          </a:xfrm>
        </p:spPr>
        <p:txBody>
          <a:bodyPr/>
          <a:lstStyle>
            <a:lvl1pPr>
              <a:defRPr/>
            </a:lvl1pPr>
          </a:lstStyle>
          <a:p>
            <a:endParaRPr lang="nl-NL" altLang="tr-TR"/>
          </a:p>
        </p:txBody>
      </p:sp>
      <p:sp>
        <p:nvSpPr>
          <p:cNvPr id="7" name="Slide Number Placeholder 6"/>
          <p:cNvSpPr>
            <a:spLocks noGrp="1"/>
          </p:cNvSpPr>
          <p:nvPr>
            <p:ph type="sldNum" sz="quarter" idx="12"/>
          </p:nvPr>
        </p:nvSpPr>
        <p:spPr>
          <a:xfrm>
            <a:off x="8735325" y="6245225"/>
            <a:ext cx="2844059" cy="476250"/>
          </a:xfrm>
        </p:spPr>
        <p:txBody>
          <a:bodyPr/>
          <a:lstStyle>
            <a:lvl1pPr>
              <a:defRPr/>
            </a:lvl1pPr>
          </a:lstStyle>
          <a:p>
            <a:fld id="{527A74C7-D049-468B-A921-08E99F6F5F4C}" type="slidenum">
              <a:rPr lang="nl-NL" altLang="tr-TR"/>
              <a:pPr/>
              <a:t>‹#›</a:t>
            </a:fld>
            <a:endParaRPr lang="nl-NL" altLang="tr-TR"/>
          </a:p>
        </p:txBody>
      </p:sp>
    </p:spTree>
    <p:extLst>
      <p:ext uri="{BB962C8B-B14F-4D97-AF65-F5344CB8AC3E}">
        <p14:creationId xmlns:p14="http://schemas.microsoft.com/office/powerpoint/2010/main" val="1296436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654532" y="762000"/>
            <a:ext cx="7311178" cy="9144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3654532" y="1828800"/>
            <a:ext cx="3552957" cy="3886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7410636" y="1828800"/>
            <a:ext cx="3555074" cy="18669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7410636" y="3848100"/>
            <a:ext cx="3555074" cy="18669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Rectangle 8"/>
          <p:cNvSpPr>
            <a:spLocks noGrp="1" noChangeArrowheads="1"/>
          </p:cNvSpPr>
          <p:nvPr>
            <p:ph type="dt" sz="half" idx="10"/>
          </p:nvPr>
        </p:nvSpPr>
        <p:spPr>
          <a:ln/>
        </p:spPr>
        <p:txBody>
          <a:bodyPr/>
          <a:lstStyle>
            <a:lvl1pPr>
              <a:defRPr/>
            </a:lvl1pPr>
          </a:lstStyle>
          <a:p>
            <a:pPr>
              <a:defRPr/>
            </a:pPr>
            <a:fld id="{768E5183-BF4A-44ED-B483-A09D74512782}" type="datetime1">
              <a:rPr lang="tr-TR" altLang="tr-TR" smtClean="0"/>
              <a:t>11.09.2022</a:t>
            </a:fld>
            <a:endParaRPr lang="en-US" altLang="tr-TR"/>
          </a:p>
        </p:txBody>
      </p:sp>
      <p:sp>
        <p:nvSpPr>
          <p:cNvPr id="7" name="Rectangle 9"/>
          <p:cNvSpPr>
            <a:spLocks noGrp="1" noChangeArrowheads="1"/>
          </p:cNvSpPr>
          <p:nvPr>
            <p:ph type="ftr" sz="quarter" idx="11"/>
          </p:nvPr>
        </p:nvSpPr>
        <p:spPr>
          <a:ln/>
        </p:spPr>
        <p:txBody>
          <a:bodyPr/>
          <a:lstStyle>
            <a:lvl1pPr>
              <a:defRPr/>
            </a:lvl1pPr>
          </a:lstStyle>
          <a:p>
            <a:pPr>
              <a:defRPr/>
            </a:pPr>
            <a:endParaRPr lang="en-US" altLang="tr-TR"/>
          </a:p>
        </p:txBody>
      </p:sp>
      <p:sp>
        <p:nvSpPr>
          <p:cNvPr id="8" name="Rectangle 10"/>
          <p:cNvSpPr>
            <a:spLocks noGrp="1" noChangeArrowheads="1"/>
          </p:cNvSpPr>
          <p:nvPr>
            <p:ph type="sldNum" sz="quarter" idx="12"/>
          </p:nvPr>
        </p:nvSpPr>
        <p:spPr>
          <a:ln/>
        </p:spPr>
        <p:txBody>
          <a:bodyPr/>
          <a:lstStyle>
            <a:lvl1pPr>
              <a:defRPr/>
            </a:lvl1pPr>
          </a:lstStyle>
          <a:p>
            <a:pPr>
              <a:defRPr/>
            </a:pPr>
            <a:fld id="{ABED7553-D4A1-4CD0-948D-079AD3C9E2E4}" type="slidenum">
              <a:rPr lang="en-US" altLang="tr-TR"/>
              <a:pPr>
                <a:defRPr/>
              </a:pPr>
              <a:t>‹#›</a:t>
            </a:fld>
            <a:endParaRPr lang="en-US" altLang="tr-TR"/>
          </a:p>
        </p:txBody>
      </p:sp>
    </p:spTree>
    <p:extLst>
      <p:ext uri="{BB962C8B-B14F-4D97-AF65-F5344CB8AC3E}">
        <p14:creationId xmlns:p14="http://schemas.microsoft.com/office/powerpoint/2010/main" val="675732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654532" y="762000"/>
            <a:ext cx="7311178" cy="4953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Rectangle 8"/>
          <p:cNvSpPr>
            <a:spLocks noGrp="1" noChangeArrowheads="1"/>
          </p:cNvSpPr>
          <p:nvPr>
            <p:ph type="dt" sz="half" idx="10"/>
          </p:nvPr>
        </p:nvSpPr>
        <p:spPr>
          <a:ln/>
        </p:spPr>
        <p:txBody>
          <a:bodyPr/>
          <a:lstStyle>
            <a:lvl1pPr>
              <a:defRPr/>
            </a:lvl1pPr>
          </a:lstStyle>
          <a:p>
            <a:pPr>
              <a:defRPr/>
            </a:pPr>
            <a:fld id="{2009BC38-8B0A-4D2B-8EDF-860CFED91147}" type="datetime1">
              <a:rPr lang="tr-TR" altLang="tr-TR" smtClean="0"/>
              <a:t>11.09.2022</a:t>
            </a:fld>
            <a:endParaRPr lang="en-US" altLang="tr-TR"/>
          </a:p>
        </p:txBody>
      </p:sp>
      <p:sp>
        <p:nvSpPr>
          <p:cNvPr id="4" name="Rectangle 9"/>
          <p:cNvSpPr>
            <a:spLocks noGrp="1" noChangeArrowheads="1"/>
          </p:cNvSpPr>
          <p:nvPr>
            <p:ph type="ftr" sz="quarter" idx="11"/>
          </p:nvPr>
        </p:nvSpPr>
        <p:spPr>
          <a:ln/>
        </p:spPr>
        <p:txBody>
          <a:bodyPr/>
          <a:lstStyle>
            <a:lvl1pPr>
              <a:defRPr/>
            </a:lvl1pPr>
          </a:lstStyle>
          <a:p>
            <a:pPr>
              <a:defRPr/>
            </a:pPr>
            <a:endParaRPr lang="en-US" altLang="tr-TR"/>
          </a:p>
        </p:txBody>
      </p:sp>
      <p:sp>
        <p:nvSpPr>
          <p:cNvPr id="5" name="Rectangle 10"/>
          <p:cNvSpPr>
            <a:spLocks noGrp="1" noChangeArrowheads="1"/>
          </p:cNvSpPr>
          <p:nvPr>
            <p:ph type="sldNum" sz="quarter" idx="12"/>
          </p:nvPr>
        </p:nvSpPr>
        <p:spPr>
          <a:ln/>
        </p:spPr>
        <p:txBody>
          <a:bodyPr/>
          <a:lstStyle>
            <a:lvl1pPr>
              <a:defRPr/>
            </a:lvl1pPr>
          </a:lstStyle>
          <a:p>
            <a:pPr>
              <a:defRPr/>
            </a:pPr>
            <a:fld id="{CC68EAD6-609F-4627-89B0-F0220FC8EC95}" type="slidenum">
              <a:rPr lang="en-US" altLang="tr-TR"/>
              <a:pPr>
                <a:defRPr/>
              </a:pPr>
              <a:t>‹#›</a:t>
            </a:fld>
            <a:endParaRPr lang="en-US" altLang="tr-TR"/>
          </a:p>
        </p:txBody>
      </p:sp>
    </p:spTree>
    <p:extLst>
      <p:ext uri="{BB962C8B-B14F-4D97-AF65-F5344CB8AC3E}">
        <p14:creationId xmlns:p14="http://schemas.microsoft.com/office/powerpoint/2010/main" val="2856441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654532" y="762000"/>
            <a:ext cx="7311178" cy="914400"/>
          </a:xfrm>
        </p:spPr>
        <p:txBody>
          <a:bodyPr/>
          <a:lstStyle/>
          <a:p>
            <a:r>
              <a:rPr lang="en-US" smtClean="0"/>
              <a:t>Click to edit Master title style</a:t>
            </a:r>
            <a:endParaRPr lang="tr-TR"/>
          </a:p>
        </p:txBody>
      </p:sp>
      <p:sp>
        <p:nvSpPr>
          <p:cNvPr id="3" name="Content Placeholder 2"/>
          <p:cNvSpPr>
            <a:spLocks noGrp="1"/>
          </p:cNvSpPr>
          <p:nvPr>
            <p:ph sz="half" idx="1"/>
          </p:nvPr>
        </p:nvSpPr>
        <p:spPr>
          <a:xfrm>
            <a:off x="3654532" y="1828800"/>
            <a:ext cx="3552957" cy="3886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7410636" y="1828800"/>
            <a:ext cx="3555074" cy="18669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7410636" y="3848100"/>
            <a:ext cx="3555074" cy="18669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Rectangle 8"/>
          <p:cNvSpPr>
            <a:spLocks noGrp="1" noChangeArrowheads="1"/>
          </p:cNvSpPr>
          <p:nvPr>
            <p:ph type="dt" sz="half" idx="10"/>
          </p:nvPr>
        </p:nvSpPr>
        <p:spPr>
          <a:ln/>
        </p:spPr>
        <p:txBody>
          <a:bodyPr/>
          <a:lstStyle>
            <a:lvl1pPr>
              <a:defRPr/>
            </a:lvl1pPr>
          </a:lstStyle>
          <a:p>
            <a:pPr>
              <a:defRPr/>
            </a:pPr>
            <a:fld id="{B09D2C86-E59B-4661-9B52-A830414F9996}" type="datetime1">
              <a:rPr lang="tr-TR" altLang="tr-TR" smtClean="0"/>
              <a:t>11.09.2022</a:t>
            </a:fld>
            <a:endParaRPr lang="en-US" altLang="tr-TR"/>
          </a:p>
        </p:txBody>
      </p:sp>
      <p:sp>
        <p:nvSpPr>
          <p:cNvPr id="7" name="Rectangle 9"/>
          <p:cNvSpPr>
            <a:spLocks noGrp="1" noChangeArrowheads="1"/>
          </p:cNvSpPr>
          <p:nvPr>
            <p:ph type="ftr" sz="quarter" idx="11"/>
          </p:nvPr>
        </p:nvSpPr>
        <p:spPr>
          <a:ln/>
        </p:spPr>
        <p:txBody>
          <a:bodyPr/>
          <a:lstStyle>
            <a:lvl1pPr>
              <a:defRPr/>
            </a:lvl1pPr>
          </a:lstStyle>
          <a:p>
            <a:pPr>
              <a:defRPr/>
            </a:pPr>
            <a:endParaRPr lang="en-US" altLang="tr-TR"/>
          </a:p>
        </p:txBody>
      </p:sp>
      <p:sp>
        <p:nvSpPr>
          <p:cNvPr id="8" name="Rectangle 10"/>
          <p:cNvSpPr>
            <a:spLocks noGrp="1" noChangeArrowheads="1"/>
          </p:cNvSpPr>
          <p:nvPr>
            <p:ph type="sldNum" sz="quarter" idx="12"/>
          </p:nvPr>
        </p:nvSpPr>
        <p:spPr>
          <a:ln/>
        </p:spPr>
        <p:txBody>
          <a:bodyPr/>
          <a:lstStyle>
            <a:lvl1pPr>
              <a:defRPr/>
            </a:lvl1pPr>
          </a:lstStyle>
          <a:p>
            <a:pPr>
              <a:defRPr/>
            </a:pPr>
            <a:fld id="{E844D104-CA31-43A9-9DEC-78E0CD42EF58}" type="slidenum">
              <a:rPr lang="en-US" altLang="tr-TR"/>
              <a:pPr>
                <a:defRPr/>
              </a:pPr>
              <a:t>‹#›</a:t>
            </a:fld>
            <a:endParaRPr lang="en-US" altLang="tr-TR"/>
          </a:p>
        </p:txBody>
      </p:sp>
    </p:spTree>
    <p:extLst>
      <p:ext uri="{BB962C8B-B14F-4D97-AF65-F5344CB8AC3E}">
        <p14:creationId xmlns:p14="http://schemas.microsoft.com/office/powerpoint/2010/main" val="3125453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lang="tr-TR" dirty="0"/>
          </a:p>
        </p:txBody>
      </p:sp>
      <p:sp>
        <p:nvSpPr>
          <p:cNvPr id="3" name="İçerik Yer Tutucusu 2"/>
          <p:cNvSpPr>
            <a:spLocks noGrp="1"/>
          </p:cNvSpPr>
          <p:nvPr>
            <p:ph idx="1"/>
          </p:nvPr>
        </p:nvSpPr>
        <p:spPr/>
        <p:txBody>
          <a:bodyPr rtlCol="0"/>
          <a:lstStyle>
            <a:lvl5pPr>
              <a:defRPr/>
            </a:lvl5pPr>
            <a:lvl6pPr>
              <a:defRPr baseline="0"/>
            </a:lvl6pPr>
            <a:lvl7pPr>
              <a:defRPr baseline="0"/>
            </a:lvl7pPr>
            <a:lvl8pPr>
              <a:defRPr baseline="0"/>
            </a:lvl8pPr>
            <a:lvl9pPr>
              <a:defRPr baseline="0"/>
            </a:lvl9pPr>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5" name="Alt Bilgi Yer Tutucusu 3"/>
          <p:cNvSpPr>
            <a:spLocks noGrp="1"/>
          </p:cNvSpPr>
          <p:nvPr>
            <p:ph type="ftr" sz="quarter" idx="11"/>
          </p:nvPr>
        </p:nvSpPr>
        <p:spPr/>
        <p:txBody>
          <a:bodyPr rtlCol="0"/>
          <a:lstStyle/>
          <a:p>
            <a:pPr rtl="0"/>
            <a:endParaRPr lang="tr-TR" dirty="0"/>
          </a:p>
        </p:txBody>
      </p:sp>
      <p:sp>
        <p:nvSpPr>
          <p:cNvPr id="4" name="Tarih Yer Tutucusu 4"/>
          <p:cNvSpPr>
            <a:spLocks noGrp="1"/>
          </p:cNvSpPr>
          <p:nvPr>
            <p:ph type="dt" sz="half" idx="10"/>
          </p:nvPr>
        </p:nvSpPr>
        <p:spPr/>
        <p:txBody>
          <a:bodyPr rtlCol="0"/>
          <a:lstStyle/>
          <a:p>
            <a:pPr rtl="0"/>
            <a:fld id="{D89C853A-2BB3-4281-9650-1C52C0DC2CBE}" type="datetime1">
              <a:rPr lang="tr-TR" smtClean="0"/>
              <a:t>11.09.2022</a:t>
            </a:fld>
            <a:endParaRPr lang="tr-TR" dirty="0"/>
          </a:p>
        </p:txBody>
      </p:sp>
      <p:sp>
        <p:nvSpPr>
          <p:cNvPr id="6" name="Slayt Numarası Yer Tutucusu 5"/>
          <p:cNvSpPr>
            <a:spLocks noGrp="1"/>
          </p:cNvSpPr>
          <p:nvPr>
            <p:ph type="sldNum" sz="quarter" idx="12"/>
          </p:nvPr>
        </p:nvSpPr>
        <p:spPr/>
        <p:txBody>
          <a:bodyPr rtlCol="0"/>
          <a:lstStyle/>
          <a:p>
            <a:pPr rtl="0"/>
            <a:fld id="{E5137D0E-4A4F-4307-8994-C1891D747D59}" type="slidenum">
              <a:rPr lang="tr-TR" smtClean="0"/>
              <a:t>‹#›</a:t>
            </a:fld>
            <a:endParaRPr lang="tr-T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1522414" y="2514601"/>
            <a:ext cx="9144000" cy="2819400"/>
          </a:xfrm>
        </p:spPr>
        <p:txBody>
          <a:bodyPr rtlCol="0" anchor="b">
            <a:noAutofit/>
          </a:bodyPr>
          <a:lstStyle>
            <a:lvl1pPr algn="l">
              <a:defRPr sz="6600" b="0" i="0" cap="none" baseline="0"/>
            </a:lvl1pPr>
          </a:lstStyle>
          <a:p>
            <a:pPr rtl="0"/>
            <a:r>
              <a:rPr lang="tr-TR" smtClean="0"/>
              <a:t>Asıl başlık stili için tıklatın</a:t>
            </a:r>
            <a:endParaRPr lang="tr-TR" dirty="0"/>
          </a:p>
        </p:txBody>
      </p:sp>
      <p:sp>
        <p:nvSpPr>
          <p:cNvPr id="3" name="Metin Yer Tutucusu 2"/>
          <p:cNvSpPr>
            <a:spLocks noGrp="1"/>
          </p:cNvSpPr>
          <p:nvPr>
            <p:ph type="body" idx="1"/>
          </p:nvPr>
        </p:nvSpPr>
        <p:spPr>
          <a:xfrm>
            <a:off x="1522413" y="990600"/>
            <a:ext cx="8229600"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r-TR" smtClean="0"/>
              <a:t>Asıl metin stillerini düzenle</a:t>
            </a:r>
          </a:p>
        </p:txBody>
      </p:sp>
      <p:sp>
        <p:nvSpPr>
          <p:cNvPr id="5" name="Alt Bilgi Yer Tutucusu 3"/>
          <p:cNvSpPr>
            <a:spLocks noGrp="1"/>
          </p:cNvSpPr>
          <p:nvPr>
            <p:ph type="ftr" sz="quarter" idx="11"/>
          </p:nvPr>
        </p:nvSpPr>
        <p:spPr/>
        <p:txBody>
          <a:bodyPr rtlCol="0"/>
          <a:lstStyle/>
          <a:p>
            <a:pPr rtl="0"/>
            <a:endParaRPr lang="tr-TR" dirty="0"/>
          </a:p>
        </p:txBody>
      </p:sp>
      <p:sp>
        <p:nvSpPr>
          <p:cNvPr id="4" name="Tarih Yer Tutucusu 4"/>
          <p:cNvSpPr>
            <a:spLocks noGrp="1"/>
          </p:cNvSpPr>
          <p:nvPr>
            <p:ph type="dt" sz="half" idx="10"/>
          </p:nvPr>
        </p:nvSpPr>
        <p:spPr/>
        <p:txBody>
          <a:bodyPr rtlCol="0"/>
          <a:lstStyle/>
          <a:p>
            <a:pPr rtl="0"/>
            <a:fld id="{649488E9-FF91-4248-953A-EDC6E53E8601}" type="datetime1">
              <a:rPr lang="tr-TR" smtClean="0"/>
              <a:t>11.09.2022</a:t>
            </a:fld>
            <a:endParaRPr lang="tr-TR" dirty="0"/>
          </a:p>
        </p:txBody>
      </p:sp>
      <p:sp>
        <p:nvSpPr>
          <p:cNvPr id="6" name="Slayt Numarası Yer Tutucusu 5"/>
          <p:cNvSpPr>
            <a:spLocks noGrp="1"/>
          </p:cNvSpPr>
          <p:nvPr>
            <p:ph type="sldNum" sz="quarter" idx="12"/>
          </p:nvPr>
        </p:nvSpPr>
        <p:spPr/>
        <p:txBody>
          <a:bodyPr rtlCol="0"/>
          <a:lstStyle/>
          <a:p>
            <a:pPr rtl="0"/>
            <a:fld id="{E5137D0E-4A4F-4307-8994-C1891D747D59}" type="slidenum">
              <a:rPr lang="tr-TR" smtClean="0"/>
              <a:t>‹#›</a:t>
            </a:fld>
            <a:endParaRPr lang="tr-TR"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522414" y="533400"/>
            <a:ext cx="9601200" cy="1143000"/>
          </a:xfrm>
        </p:spPr>
        <p:txBody>
          <a:bodyPr rtlCol="0"/>
          <a:lstStyle/>
          <a:p>
            <a:pPr rtl="0"/>
            <a:r>
              <a:rPr lang="tr-TR" smtClean="0"/>
              <a:t>Asıl başlık stili için tıklatın</a:t>
            </a:r>
            <a:endParaRPr lang="tr-TR" dirty="0"/>
          </a:p>
        </p:txBody>
      </p:sp>
      <p:sp>
        <p:nvSpPr>
          <p:cNvPr id="3" name="İçerik Yer Tutucusu 2"/>
          <p:cNvSpPr>
            <a:spLocks noGrp="1"/>
          </p:cNvSpPr>
          <p:nvPr>
            <p:ph sz="half" idx="1"/>
          </p:nvPr>
        </p:nvSpPr>
        <p:spPr>
          <a:xfrm>
            <a:off x="1522414" y="1828800"/>
            <a:ext cx="4645152"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4" name="İçerik Yer Tutucusu 3"/>
          <p:cNvSpPr>
            <a:spLocks noGrp="1"/>
          </p:cNvSpPr>
          <p:nvPr>
            <p:ph sz="half" idx="2"/>
          </p:nvPr>
        </p:nvSpPr>
        <p:spPr>
          <a:xfrm>
            <a:off x="6475412" y="1828800"/>
            <a:ext cx="4648201"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6" name="Alt Bilgi Yer Tutucusu 4"/>
          <p:cNvSpPr>
            <a:spLocks noGrp="1"/>
          </p:cNvSpPr>
          <p:nvPr>
            <p:ph type="ftr" sz="quarter" idx="11"/>
          </p:nvPr>
        </p:nvSpPr>
        <p:spPr/>
        <p:txBody>
          <a:bodyPr rtlCol="0"/>
          <a:lstStyle/>
          <a:p>
            <a:pPr rtl="0"/>
            <a:endParaRPr lang="tr-TR" dirty="0"/>
          </a:p>
        </p:txBody>
      </p:sp>
      <p:sp>
        <p:nvSpPr>
          <p:cNvPr id="5" name="Tarih Yer Tutucusu 5"/>
          <p:cNvSpPr>
            <a:spLocks noGrp="1"/>
          </p:cNvSpPr>
          <p:nvPr>
            <p:ph type="dt" sz="half" idx="10"/>
          </p:nvPr>
        </p:nvSpPr>
        <p:spPr/>
        <p:txBody>
          <a:bodyPr rtlCol="0"/>
          <a:lstStyle/>
          <a:p>
            <a:pPr rtl="0"/>
            <a:fld id="{4285260A-79D9-4B5F-9512-3448839D62C1}" type="datetime1">
              <a:rPr lang="tr-TR" smtClean="0"/>
              <a:t>11.09.2022</a:t>
            </a:fld>
            <a:endParaRPr lang="tr-TR" dirty="0"/>
          </a:p>
        </p:txBody>
      </p:sp>
      <p:sp>
        <p:nvSpPr>
          <p:cNvPr id="7" name="Slayt Numarası Yer Tutucusu 6"/>
          <p:cNvSpPr>
            <a:spLocks noGrp="1"/>
          </p:cNvSpPr>
          <p:nvPr>
            <p:ph type="sldNum" sz="quarter" idx="12"/>
          </p:nvPr>
        </p:nvSpPr>
        <p:spPr/>
        <p:txBody>
          <a:bodyPr rtlCol="0"/>
          <a:lstStyle/>
          <a:p>
            <a:pPr rtl="0"/>
            <a:fld id="{E5137D0E-4A4F-4307-8994-C1891D747D59}" type="slidenum">
              <a:rPr lang="tr-TR" smtClean="0"/>
              <a:t>‹#›</a:t>
            </a:fld>
            <a:endParaRPr lang="tr-TR" dirty="0"/>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522414" y="533400"/>
            <a:ext cx="9601200" cy="1143000"/>
          </a:xfrm>
        </p:spPr>
        <p:txBody>
          <a:bodyPr rtlCol="0"/>
          <a:lstStyle>
            <a:lvl1pPr>
              <a:defRPr/>
            </a:lvl1pPr>
          </a:lstStyle>
          <a:p>
            <a:pPr rtl="0"/>
            <a:r>
              <a:rPr lang="tr-TR" smtClean="0"/>
              <a:t>Asıl başlık stili için tıklatın</a:t>
            </a:r>
            <a:endParaRPr lang="tr-TR" dirty="0"/>
          </a:p>
        </p:txBody>
      </p:sp>
      <p:sp>
        <p:nvSpPr>
          <p:cNvPr id="3" name="Metin Yer Tutucusu 2"/>
          <p:cNvSpPr>
            <a:spLocks noGrp="1"/>
          </p:cNvSpPr>
          <p:nvPr>
            <p:ph type="body" idx="1"/>
          </p:nvPr>
        </p:nvSpPr>
        <p:spPr>
          <a:xfrm>
            <a:off x="1522414" y="1828800"/>
            <a:ext cx="46451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smtClean="0"/>
              <a:t>Asıl metin stillerini düzenle</a:t>
            </a:r>
          </a:p>
        </p:txBody>
      </p:sp>
      <p:sp>
        <p:nvSpPr>
          <p:cNvPr id="4" name="İçerik Yer Tutucusu 3"/>
          <p:cNvSpPr>
            <a:spLocks noGrp="1"/>
          </p:cNvSpPr>
          <p:nvPr>
            <p:ph sz="half" idx="2"/>
          </p:nvPr>
        </p:nvSpPr>
        <p:spPr>
          <a:xfrm>
            <a:off x="1522414" y="2667000"/>
            <a:ext cx="4645152" cy="3352800"/>
          </a:xfrm>
        </p:spPr>
        <p:txBody>
          <a:bodyPr rtlCol="0">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5" name="Metin Yer Tutucusu 4"/>
          <p:cNvSpPr>
            <a:spLocks noGrp="1"/>
          </p:cNvSpPr>
          <p:nvPr>
            <p:ph type="body" sz="quarter" idx="3"/>
          </p:nvPr>
        </p:nvSpPr>
        <p:spPr>
          <a:xfrm>
            <a:off x="6478462" y="1828800"/>
            <a:ext cx="46451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smtClean="0"/>
              <a:t>Asıl metin stillerini düzenle</a:t>
            </a:r>
          </a:p>
        </p:txBody>
      </p:sp>
      <p:sp>
        <p:nvSpPr>
          <p:cNvPr id="6" name="İçerik Yer Tutucusu 5"/>
          <p:cNvSpPr>
            <a:spLocks noGrp="1"/>
          </p:cNvSpPr>
          <p:nvPr>
            <p:ph sz="quarter" idx="4"/>
          </p:nvPr>
        </p:nvSpPr>
        <p:spPr>
          <a:xfrm>
            <a:off x="6478462" y="2667000"/>
            <a:ext cx="4645152" cy="33528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8" name="Alt Bilgi Yer Tutucusu 6"/>
          <p:cNvSpPr>
            <a:spLocks noGrp="1"/>
          </p:cNvSpPr>
          <p:nvPr>
            <p:ph type="ftr" sz="quarter" idx="11"/>
          </p:nvPr>
        </p:nvSpPr>
        <p:spPr/>
        <p:txBody>
          <a:bodyPr rtlCol="0"/>
          <a:lstStyle/>
          <a:p>
            <a:pPr rtl="0"/>
            <a:endParaRPr lang="tr-TR" dirty="0"/>
          </a:p>
        </p:txBody>
      </p:sp>
      <p:sp>
        <p:nvSpPr>
          <p:cNvPr id="7" name="Tarih Yer Tutucusu 7"/>
          <p:cNvSpPr>
            <a:spLocks noGrp="1"/>
          </p:cNvSpPr>
          <p:nvPr>
            <p:ph type="dt" sz="half" idx="10"/>
          </p:nvPr>
        </p:nvSpPr>
        <p:spPr/>
        <p:txBody>
          <a:bodyPr rtlCol="0"/>
          <a:lstStyle/>
          <a:p>
            <a:pPr rtl="0"/>
            <a:fld id="{57077F1E-DCCB-43D6-A6D3-63D7857F3D5C}" type="datetime1">
              <a:rPr lang="tr-TR" smtClean="0"/>
              <a:t>11.09.2022</a:t>
            </a:fld>
            <a:endParaRPr lang="tr-TR" dirty="0"/>
          </a:p>
        </p:txBody>
      </p:sp>
      <p:sp>
        <p:nvSpPr>
          <p:cNvPr id="9" name="Slayt Numarası Yer Tutucusu 8"/>
          <p:cNvSpPr>
            <a:spLocks noGrp="1"/>
          </p:cNvSpPr>
          <p:nvPr>
            <p:ph type="sldNum" sz="quarter" idx="12"/>
          </p:nvPr>
        </p:nvSpPr>
        <p:spPr/>
        <p:txBody>
          <a:bodyPr rtlCol="0"/>
          <a:lstStyle/>
          <a:p>
            <a:pPr rtl="0"/>
            <a:fld id="{E5137D0E-4A4F-4307-8994-C1891D747D59}" type="slidenum">
              <a:rPr lang="tr-TR" smtClean="0"/>
              <a:t>‹#›</a:t>
            </a:fld>
            <a:endParaRPr lang="tr-TR" dirty="0"/>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lang="tr-TR" dirty="0"/>
          </a:p>
        </p:txBody>
      </p:sp>
      <p:sp>
        <p:nvSpPr>
          <p:cNvPr id="4" name="Alt Bilgi Yer Tutucusu 2"/>
          <p:cNvSpPr>
            <a:spLocks noGrp="1"/>
          </p:cNvSpPr>
          <p:nvPr>
            <p:ph type="ftr" sz="quarter" idx="11"/>
          </p:nvPr>
        </p:nvSpPr>
        <p:spPr/>
        <p:txBody>
          <a:bodyPr rtlCol="0"/>
          <a:lstStyle/>
          <a:p>
            <a:pPr rtl="0"/>
            <a:endParaRPr lang="tr-TR" dirty="0"/>
          </a:p>
        </p:txBody>
      </p:sp>
      <p:sp>
        <p:nvSpPr>
          <p:cNvPr id="3" name="Tarih Yer Tutucusu 3"/>
          <p:cNvSpPr>
            <a:spLocks noGrp="1"/>
          </p:cNvSpPr>
          <p:nvPr>
            <p:ph type="dt" sz="half" idx="10"/>
          </p:nvPr>
        </p:nvSpPr>
        <p:spPr/>
        <p:txBody>
          <a:bodyPr rtlCol="0"/>
          <a:lstStyle/>
          <a:p>
            <a:pPr rtl="0"/>
            <a:fld id="{F2EB6375-13B7-40D3-98DD-F4C5A3AB4A7B}" type="datetime1">
              <a:rPr lang="tr-TR" smtClean="0"/>
              <a:t>11.09.2022</a:t>
            </a:fld>
            <a:endParaRPr lang="tr-TR" dirty="0"/>
          </a:p>
        </p:txBody>
      </p:sp>
      <p:sp>
        <p:nvSpPr>
          <p:cNvPr id="5" name="Slayt Numarası Yer Tutucusu 4"/>
          <p:cNvSpPr>
            <a:spLocks noGrp="1"/>
          </p:cNvSpPr>
          <p:nvPr>
            <p:ph type="sldNum" sz="quarter" idx="12"/>
          </p:nvPr>
        </p:nvSpPr>
        <p:spPr/>
        <p:txBody>
          <a:bodyPr rtlCol="0"/>
          <a:lstStyle/>
          <a:p>
            <a:pPr rtl="0"/>
            <a:fld id="{E5137D0E-4A4F-4307-8994-C1891D747D59}" type="slidenum">
              <a:rPr lang="tr-TR" smtClean="0"/>
              <a:t>‹#›</a:t>
            </a:fld>
            <a:endParaRPr lang="tr-TR" dirty="0"/>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Alt Bilgi Yer Tutucusu 1"/>
          <p:cNvSpPr>
            <a:spLocks noGrp="1"/>
          </p:cNvSpPr>
          <p:nvPr>
            <p:ph type="ftr" sz="quarter" idx="11"/>
          </p:nvPr>
        </p:nvSpPr>
        <p:spPr/>
        <p:txBody>
          <a:bodyPr rtlCol="0"/>
          <a:lstStyle/>
          <a:p>
            <a:pPr rtl="0"/>
            <a:endParaRPr lang="tr-TR" dirty="0"/>
          </a:p>
        </p:txBody>
      </p:sp>
      <p:sp>
        <p:nvSpPr>
          <p:cNvPr id="2" name="Tarih Yer Tutucusu 2"/>
          <p:cNvSpPr>
            <a:spLocks noGrp="1"/>
          </p:cNvSpPr>
          <p:nvPr>
            <p:ph type="dt" sz="half" idx="10"/>
          </p:nvPr>
        </p:nvSpPr>
        <p:spPr/>
        <p:txBody>
          <a:bodyPr rtlCol="0"/>
          <a:lstStyle/>
          <a:p>
            <a:pPr rtl="0"/>
            <a:fld id="{AC03E63C-7687-4244-9006-2F9FD8CA5AC5}" type="datetime1">
              <a:rPr lang="tr-TR" smtClean="0"/>
              <a:t>11.09.2022</a:t>
            </a:fld>
            <a:endParaRPr lang="tr-TR" dirty="0"/>
          </a:p>
        </p:txBody>
      </p:sp>
      <p:sp>
        <p:nvSpPr>
          <p:cNvPr id="4" name="Slayt Numarası Yer Tutucusu 3"/>
          <p:cNvSpPr>
            <a:spLocks noGrp="1"/>
          </p:cNvSpPr>
          <p:nvPr>
            <p:ph type="sldNum" sz="quarter" idx="12"/>
          </p:nvPr>
        </p:nvSpPr>
        <p:spPr/>
        <p:txBody>
          <a:bodyPr rtlCol="0"/>
          <a:lstStyle/>
          <a:p>
            <a:pPr rtl="0"/>
            <a:fld id="{E5137D0E-4A4F-4307-8994-C1891D747D59}" type="slidenum">
              <a:rPr lang="tr-TR" smtClean="0"/>
              <a:t>‹#›</a:t>
            </a:fld>
            <a:endParaRPr lang="tr-TR" dirty="0"/>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36613" y="2590800"/>
            <a:ext cx="3276599" cy="1924050"/>
          </a:xfrm>
        </p:spPr>
        <p:txBody>
          <a:bodyPr rtlCol="0" anchor="b">
            <a:normAutofit/>
          </a:bodyPr>
          <a:lstStyle>
            <a:lvl1pPr algn="l">
              <a:defRPr sz="3200" b="0"/>
            </a:lvl1pPr>
          </a:lstStyle>
          <a:p>
            <a:pPr rtl="0"/>
            <a:r>
              <a:rPr lang="tr-TR" smtClean="0"/>
              <a:t>Asıl başlık stili için tıklatın</a:t>
            </a:r>
            <a:endParaRPr lang="tr-TR" dirty="0"/>
          </a:p>
        </p:txBody>
      </p:sp>
      <p:sp>
        <p:nvSpPr>
          <p:cNvPr id="4" name="Metin Yer Tutucusu 2"/>
          <p:cNvSpPr>
            <a:spLocks noGrp="1"/>
          </p:cNvSpPr>
          <p:nvPr>
            <p:ph type="body" sz="half" idx="2"/>
          </p:nvPr>
        </p:nvSpPr>
        <p:spPr>
          <a:xfrm>
            <a:off x="836613" y="4648200"/>
            <a:ext cx="327659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smtClean="0"/>
              <a:t>Asıl metin stillerini düzenle</a:t>
            </a:r>
          </a:p>
        </p:txBody>
      </p:sp>
      <p:sp>
        <p:nvSpPr>
          <p:cNvPr id="3" name="İçerik Yer Tutucusu 3"/>
          <p:cNvSpPr>
            <a:spLocks noGrp="1"/>
          </p:cNvSpPr>
          <p:nvPr>
            <p:ph idx="1"/>
          </p:nvPr>
        </p:nvSpPr>
        <p:spPr>
          <a:xfrm>
            <a:off x="5180012" y="838200"/>
            <a:ext cx="6172201" cy="51816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9" name="Alt Bilgi Yer Tutucusu 4"/>
          <p:cNvSpPr>
            <a:spLocks noGrp="1"/>
          </p:cNvSpPr>
          <p:nvPr>
            <p:ph type="ftr" sz="quarter" idx="11"/>
          </p:nvPr>
        </p:nvSpPr>
        <p:spPr/>
        <p:txBody>
          <a:bodyPr rtlCol="0"/>
          <a:lstStyle/>
          <a:p>
            <a:pPr rtl="0"/>
            <a:endParaRPr lang="tr-TR" dirty="0"/>
          </a:p>
        </p:txBody>
      </p:sp>
      <p:sp>
        <p:nvSpPr>
          <p:cNvPr id="8" name="Tarih Yer Tutucusu 5"/>
          <p:cNvSpPr>
            <a:spLocks noGrp="1"/>
          </p:cNvSpPr>
          <p:nvPr>
            <p:ph type="dt" sz="half" idx="10"/>
          </p:nvPr>
        </p:nvSpPr>
        <p:spPr/>
        <p:txBody>
          <a:bodyPr rtlCol="0"/>
          <a:lstStyle/>
          <a:p>
            <a:pPr rtl="0"/>
            <a:fld id="{EB235CC1-359D-45A8-B084-D668921A1F5B}" type="datetime1">
              <a:rPr lang="tr-TR" smtClean="0"/>
              <a:t>11.09.2022</a:t>
            </a:fld>
            <a:endParaRPr lang="tr-TR" dirty="0"/>
          </a:p>
        </p:txBody>
      </p:sp>
      <p:sp>
        <p:nvSpPr>
          <p:cNvPr id="10" name="Slayt Numarası Yer Tutucusu 6"/>
          <p:cNvSpPr>
            <a:spLocks noGrp="1"/>
          </p:cNvSpPr>
          <p:nvPr>
            <p:ph type="sldNum" sz="quarter" idx="12"/>
          </p:nvPr>
        </p:nvSpPr>
        <p:spPr/>
        <p:txBody>
          <a:bodyPr rtlCol="0"/>
          <a:lstStyle/>
          <a:p>
            <a:pPr rtl="0"/>
            <a:fld id="{E5137D0E-4A4F-4307-8994-C1891D747D59}" type="slidenum">
              <a:rPr lang="tr-TR" smtClean="0"/>
              <a:pPr/>
              <a:t>‹#›</a:t>
            </a:fld>
            <a:endParaRPr lang="tr-TR"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sı İçeren Resim">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36613" y="2590800"/>
            <a:ext cx="3276599" cy="1924050"/>
          </a:xfrm>
        </p:spPr>
        <p:txBody>
          <a:bodyPr rtlCol="0" anchor="b">
            <a:normAutofit/>
          </a:bodyPr>
          <a:lstStyle>
            <a:lvl1pPr algn="l">
              <a:defRPr sz="3200" b="0"/>
            </a:lvl1pPr>
          </a:lstStyle>
          <a:p>
            <a:pPr rtl="0"/>
            <a:r>
              <a:rPr lang="tr-TR" smtClean="0"/>
              <a:t>Asıl başlık stili için tıklatın</a:t>
            </a:r>
            <a:endParaRPr lang="tr-TR" dirty="0"/>
          </a:p>
        </p:txBody>
      </p:sp>
      <p:sp>
        <p:nvSpPr>
          <p:cNvPr id="4" name="Metin Yer Tutucusu 2"/>
          <p:cNvSpPr>
            <a:spLocks noGrp="1"/>
          </p:cNvSpPr>
          <p:nvPr>
            <p:ph type="body" sz="half" idx="2"/>
          </p:nvPr>
        </p:nvSpPr>
        <p:spPr>
          <a:xfrm>
            <a:off x="836613" y="4648200"/>
            <a:ext cx="327659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smtClean="0"/>
              <a:t>Asıl metin stillerini düzenle</a:t>
            </a:r>
          </a:p>
        </p:txBody>
      </p:sp>
      <p:sp>
        <p:nvSpPr>
          <p:cNvPr id="3" name="Resim Yer Tutucusu 3"/>
          <p:cNvSpPr>
            <a:spLocks noGrp="1"/>
          </p:cNvSpPr>
          <p:nvPr>
            <p:ph type="pic" idx="1"/>
          </p:nvPr>
        </p:nvSpPr>
        <p:spPr>
          <a:xfrm>
            <a:off x="5484812" y="836610"/>
            <a:ext cx="5867401" cy="5183190"/>
          </a:xfrm>
          <a:solidFill>
            <a:schemeClr val="bg2"/>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smtClean="0"/>
              <a:t>Resim eklemek için simgeyi tıklatın</a:t>
            </a:r>
            <a:endParaRPr lang="tr-TR" dirty="0"/>
          </a:p>
        </p:txBody>
      </p:sp>
      <p:pic>
        <p:nvPicPr>
          <p:cNvPr id="9" name="Resim 4" descr="Resim eklemek için boş yer tutucu. Yer tutucuya tıklayın ve eklemek istediğiniz resmi seç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pPr rtl="0"/>
            <a:r>
              <a:rPr lang="tr-TR" dirty="0"/>
              <a:t>Asıl başlık stilini düzenlemek için tıklayın</a:t>
            </a:r>
            <a:endParaRPr lang="tr-TR" noProof="0" dirty="0"/>
          </a:p>
        </p:txBody>
      </p:sp>
      <p:sp>
        <p:nvSpPr>
          <p:cNvPr id="3" name="Metin Yer Tutucusu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a:p>
            <a:pPr lvl="5" rtl="0"/>
            <a:r>
              <a:rPr lang="tr-TR" noProof="0" dirty="0"/>
              <a:t>Altıncı düzey</a:t>
            </a:r>
          </a:p>
          <a:p>
            <a:pPr lvl="6" rtl="0"/>
            <a:r>
              <a:rPr lang="tr-TR" noProof="0" dirty="0"/>
              <a:t>Yedinci düzey</a:t>
            </a:r>
          </a:p>
          <a:p>
            <a:pPr lvl="7" rtl="0"/>
            <a:r>
              <a:rPr lang="tr-TR" noProof="0" dirty="0"/>
              <a:t>Sekizinci düzey</a:t>
            </a:r>
          </a:p>
          <a:p>
            <a:pPr lvl="8" rtl="0"/>
            <a:r>
              <a:rPr lang="tr-TR" noProof="0" dirty="0"/>
              <a:t>Dokuzuncu düzey</a:t>
            </a:r>
          </a:p>
        </p:txBody>
      </p:sp>
      <p:sp>
        <p:nvSpPr>
          <p:cNvPr id="5" name="Alt Bilgi Yer Tutucusu 3"/>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pPr rtl="0"/>
            <a:endParaRPr lang="tr-TR" noProof="0" dirty="0"/>
          </a:p>
        </p:txBody>
      </p:sp>
      <p:sp>
        <p:nvSpPr>
          <p:cNvPr id="4" name="Tarih Yer Tutucusu 4"/>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pPr rtl="0"/>
            <a:fld id="{44D00446-B642-46A7-9B4F-F42E8B6119BA}" type="datetime1">
              <a:rPr lang="tr-TR" noProof="0" smtClean="0"/>
              <a:t>11.09.2022</a:t>
            </a:fld>
            <a:endParaRPr lang="tr-TR" noProof="0" dirty="0"/>
          </a:p>
        </p:txBody>
      </p:sp>
      <p:sp>
        <p:nvSpPr>
          <p:cNvPr id="6" name="Slayt Numarası Yer Tutucusu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pPr rtl="0"/>
            <a:fld id="{E5137D0E-4A4F-4307-8994-C1891D747D59}" type="slidenum">
              <a:rPr lang="tr-TR" noProof="0" smtClean="0"/>
              <a:pPr/>
              <a:t>‹#›</a:t>
            </a:fld>
            <a:endParaRPr lang="tr-TR" noProof="0"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image" Target="../media/image13.wmf"/></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7.wmf"/><Relationship Id="rId5" Type="http://schemas.openxmlformats.org/officeDocument/2006/relationships/oleObject" Target="../embeddings/oleObject3.bin"/><Relationship Id="rId4" Type="http://schemas.openxmlformats.org/officeDocument/2006/relationships/image" Target="../media/image16.wmf"/></Relationships>
</file>

<file path=ppt/slides/_rels/slide29.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23.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0.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8.xml"/><Relationship Id="rId1" Type="http://schemas.openxmlformats.org/officeDocument/2006/relationships/vmlDrawing" Target="../drawings/vmlDrawing4.vml"/><Relationship Id="rId4" Type="http://schemas.openxmlformats.org/officeDocument/2006/relationships/image" Target="../media/image24.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5.png"/><Relationship Id="rId4" Type="http://schemas.openxmlformats.org/officeDocument/2006/relationships/image" Target="../media/image25.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5.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34.wmf"/><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3.bin"/><Relationship Id="rId11" Type="http://schemas.openxmlformats.org/officeDocument/2006/relationships/image" Target="../media/image33.wmf"/><Relationship Id="rId5" Type="http://schemas.openxmlformats.org/officeDocument/2006/relationships/image" Target="../media/image30.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32.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35.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8.xml"/><Relationship Id="rId1" Type="http://schemas.openxmlformats.org/officeDocument/2006/relationships/vmlDrawing" Target="../drawings/vmlDrawing9.vml"/><Relationship Id="rId5" Type="http://schemas.openxmlformats.org/officeDocument/2006/relationships/image" Target="../media/image14.png"/><Relationship Id="rId4" Type="http://schemas.openxmlformats.org/officeDocument/2006/relationships/image" Target="../media/image36.wmf"/></Relationships>
</file>

<file path=ppt/slides/_rels/slide49.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image" Target="../media/image37.wmf"/><Relationship Id="rId5" Type="http://schemas.openxmlformats.org/officeDocument/2006/relationships/oleObject" Target="../embeddings/oleObject19.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2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3.wmf"/></Relationships>
</file>

<file path=ppt/slides/_rels/slide5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4.xml"/><Relationship Id="rId1" Type="http://schemas.openxmlformats.org/officeDocument/2006/relationships/vmlDrawing" Target="../drawings/vmlDrawing12.vml"/><Relationship Id="rId4" Type="http://schemas.openxmlformats.org/officeDocument/2006/relationships/image" Target="../media/image41.w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42.wmf"/><Relationship Id="rId4" Type="http://schemas.openxmlformats.org/officeDocument/2006/relationships/oleObject" Target="../embeddings/oleObject23.bin"/></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47.wmf"/><Relationship Id="rId18" Type="http://schemas.openxmlformats.org/officeDocument/2006/relationships/oleObject" Target="../embeddings/oleObject31.bin"/><Relationship Id="rId3" Type="http://schemas.openxmlformats.org/officeDocument/2006/relationships/notesSlide" Target="../notesSlides/notesSlide31.xml"/><Relationship Id="rId21" Type="http://schemas.openxmlformats.org/officeDocument/2006/relationships/image" Target="../media/image51.wmf"/><Relationship Id="rId7" Type="http://schemas.openxmlformats.org/officeDocument/2006/relationships/image" Target="../media/image44.wmf"/><Relationship Id="rId12" Type="http://schemas.openxmlformats.org/officeDocument/2006/relationships/oleObject" Target="../embeddings/oleObject28.bin"/><Relationship Id="rId17" Type="http://schemas.openxmlformats.org/officeDocument/2006/relationships/image" Target="../media/image49.wmf"/><Relationship Id="rId2" Type="http://schemas.openxmlformats.org/officeDocument/2006/relationships/slideLayout" Target="../slideLayouts/slideLayout2.xml"/><Relationship Id="rId16" Type="http://schemas.openxmlformats.org/officeDocument/2006/relationships/oleObject" Target="../embeddings/oleObject30.bin"/><Relationship Id="rId20" Type="http://schemas.openxmlformats.org/officeDocument/2006/relationships/oleObject" Target="../embeddings/oleObject32.bin"/><Relationship Id="rId1" Type="http://schemas.openxmlformats.org/officeDocument/2006/relationships/vmlDrawing" Target="../drawings/vmlDrawing14.vml"/><Relationship Id="rId6" Type="http://schemas.openxmlformats.org/officeDocument/2006/relationships/oleObject" Target="../embeddings/oleObject25.bin"/><Relationship Id="rId11" Type="http://schemas.openxmlformats.org/officeDocument/2006/relationships/image" Target="../media/image46.wmf"/><Relationship Id="rId5" Type="http://schemas.openxmlformats.org/officeDocument/2006/relationships/image" Target="../media/image43.wmf"/><Relationship Id="rId15" Type="http://schemas.openxmlformats.org/officeDocument/2006/relationships/image" Target="../media/image48.wmf"/><Relationship Id="rId10" Type="http://schemas.openxmlformats.org/officeDocument/2006/relationships/oleObject" Target="../embeddings/oleObject27.bin"/><Relationship Id="rId19" Type="http://schemas.openxmlformats.org/officeDocument/2006/relationships/image" Target="../media/image50.wmf"/><Relationship Id="rId4" Type="http://schemas.openxmlformats.org/officeDocument/2006/relationships/oleObject" Target="../embeddings/oleObject24.bin"/><Relationship Id="rId9" Type="http://schemas.openxmlformats.org/officeDocument/2006/relationships/image" Target="../media/image45.wmf"/><Relationship Id="rId14" Type="http://schemas.openxmlformats.org/officeDocument/2006/relationships/oleObject" Target="../embeddings/oleObject29.bin"/></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4.xml"/><Relationship Id="rId1" Type="http://schemas.openxmlformats.org/officeDocument/2006/relationships/vmlDrawing" Target="../drawings/vmlDrawing15.vml"/><Relationship Id="rId6" Type="http://schemas.openxmlformats.org/officeDocument/2006/relationships/image" Target="../media/image52.wmf"/><Relationship Id="rId5" Type="http://schemas.openxmlformats.org/officeDocument/2006/relationships/oleObject" Target="../embeddings/oleObject34.bin"/><Relationship Id="rId4" Type="http://schemas.openxmlformats.org/officeDocument/2006/relationships/image" Target="../media/image41.wmf"/></Relationships>
</file>

<file path=ppt/slides/_rels/slide79.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image" Target="../media/image54.wmf"/><Relationship Id="rId5" Type="http://schemas.openxmlformats.org/officeDocument/2006/relationships/oleObject" Target="../embeddings/oleObject36.bin"/><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oleObject" Target="../embeddings/oleObject38.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15.xml"/><Relationship Id="rId1" Type="http://schemas.openxmlformats.org/officeDocument/2006/relationships/vmlDrawing" Target="../drawings/vmlDrawing17.vml"/><Relationship Id="rId6" Type="http://schemas.openxmlformats.org/officeDocument/2006/relationships/image" Target="../media/image57.wmf"/><Relationship Id="rId5" Type="http://schemas.openxmlformats.org/officeDocument/2006/relationships/oleObject" Target="../embeddings/oleObject40.bin"/><Relationship Id="rId4" Type="http://schemas.openxmlformats.org/officeDocument/2006/relationships/image" Target="../media/image41.w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4.xml"/><Relationship Id="rId1" Type="http://schemas.openxmlformats.org/officeDocument/2006/relationships/vmlDrawing" Target="../drawings/vmlDrawing18.vml"/><Relationship Id="rId6" Type="http://schemas.openxmlformats.org/officeDocument/2006/relationships/image" Target="../media/image60.wmf"/><Relationship Id="rId5" Type="http://schemas.openxmlformats.org/officeDocument/2006/relationships/oleObject" Target="../embeddings/oleObject43.bin"/><Relationship Id="rId4" Type="http://schemas.openxmlformats.org/officeDocument/2006/relationships/image" Target="../media/image59.wmf"/></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rtlCol="0"/>
          <a:lstStyle/>
          <a:p>
            <a:r>
              <a:rPr lang="tr-TR" dirty="0"/>
              <a:t>Madde Tepki Kuramı ile Test Geliştirme</a:t>
            </a:r>
          </a:p>
        </p:txBody>
      </p:sp>
      <p:sp>
        <p:nvSpPr>
          <p:cNvPr id="3" name="Alt Başlık 2"/>
          <p:cNvSpPr>
            <a:spLocks noGrp="1"/>
          </p:cNvSpPr>
          <p:nvPr>
            <p:ph type="subTitle" idx="1"/>
          </p:nvPr>
        </p:nvSpPr>
        <p:spPr/>
        <p:txBody>
          <a:bodyPr rtlCol="0"/>
          <a:lstStyle/>
          <a:p>
            <a:pPr rtl="0"/>
            <a:r>
              <a:rPr lang="tr-TR" dirty="0" smtClean="0">
                <a:solidFill>
                  <a:schemeClr val="tx1">
                    <a:lumMod val="50000"/>
                  </a:schemeClr>
                </a:solidFill>
              </a:rPr>
              <a:t>Dr. Nilüfer Kahraman</a:t>
            </a:r>
            <a:endParaRPr lang="tr-TR" dirty="0">
              <a:solidFill>
                <a:schemeClr val="tx1">
                  <a:lumMod val="50000"/>
                </a:schemeClr>
              </a:solidFill>
            </a:endParaRPr>
          </a:p>
        </p:txBody>
      </p:sp>
      <p:sp>
        <p:nvSpPr>
          <p:cNvPr id="4" name="TextBox 15">
            <a:extLst>
              <a:ext uri="{FF2B5EF4-FFF2-40B4-BE49-F238E27FC236}">
                <a16:creationId xmlns:a16="http://schemas.microsoft.com/office/drawing/2014/main" id="{7D174293-2EB0-DB0A-72B5-6C12478FFA73}"/>
              </a:ext>
            </a:extLst>
          </p:cNvPr>
          <p:cNvSpPr txBox="1"/>
          <p:nvPr/>
        </p:nvSpPr>
        <p:spPr>
          <a:xfrm>
            <a:off x="944778" y="5806376"/>
            <a:ext cx="10291864" cy="523220"/>
          </a:xfrm>
          <a:prstGeom prst="rect">
            <a:avLst/>
          </a:prstGeom>
          <a:noFill/>
        </p:spPr>
        <p:txBody>
          <a:bodyPr wrap="square" rtlCol="0">
            <a:spAutoFit/>
          </a:bodyPr>
          <a:lstStyle/>
          <a:p>
            <a:r>
              <a:rPr lang="tr-TR" sz="1400" b="1" dirty="0">
                <a:solidFill>
                  <a:schemeClr val="bg1"/>
                </a:solidFill>
              </a:rPr>
              <a:t>Bilgisayar Ortamında Bireye Uyarlanmış Test Nasıl Geliştirilir? Kuramdan Uygulamaya Bilgisayar Ortamında Bireye Uyarlanmış Test Geliştirme” Etkinliği, </a:t>
            </a:r>
            <a:r>
              <a:rPr lang="en-US" sz="1400" b="1" dirty="0" smtClean="0">
                <a:solidFill>
                  <a:schemeClr val="bg1"/>
                </a:solidFill>
              </a:rPr>
              <a:t>1</a:t>
            </a:r>
            <a:r>
              <a:rPr lang="tr-TR" sz="1400" b="1" dirty="0" smtClean="0">
                <a:solidFill>
                  <a:schemeClr val="bg1"/>
                </a:solidFill>
              </a:rPr>
              <a:t>2-16</a:t>
            </a:r>
            <a:r>
              <a:rPr lang="en-US" sz="1400" b="1" dirty="0" smtClean="0">
                <a:solidFill>
                  <a:schemeClr val="bg1"/>
                </a:solidFill>
              </a:rPr>
              <a:t> </a:t>
            </a:r>
            <a:r>
              <a:rPr lang="tr-TR" sz="1400" b="1" dirty="0">
                <a:solidFill>
                  <a:schemeClr val="bg1"/>
                </a:solidFill>
              </a:rPr>
              <a:t>Eylül</a:t>
            </a:r>
            <a:r>
              <a:rPr lang="en-US" sz="1400" b="1" dirty="0">
                <a:solidFill>
                  <a:schemeClr val="bg1"/>
                </a:solidFill>
              </a:rPr>
              <a:t> 2022</a:t>
            </a:r>
            <a:r>
              <a:rPr lang="tr-TR" sz="1400" b="1" dirty="0">
                <a:solidFill>
                  <a:schemeClr val="bg1"/>
                </a:solidFill>
              </a:rPr>
              <a:t>, </a:t>
            </a:r>
            <a:r>
              <a:rPr lang="en-US" sz="1400" b="1" dirty="0">
                <a:solidFill>
                  <a:schemeClr val="bg1"/>
                </a:solidFill>
              </a:rPr>
              <a:t>–</a:t>
            </a:r>
            <a:r>
              <a:rPr lang="tr-TR" sz="1400" b="1" dirty="0">
                <a:solidFill>
                  <a:schemeClr val="bg1"/>
                </a:solidFill>
              </a:rPr>
              <a:t> Boğaziçi Üniversitesi, İstanbul</a:t>
            </a:r>
            <a:endParaRPr lang="en-US" sz="1400" b="1" dirty="0">
              <a:solidFill>
                <a:schemeClr val="bg1"/>
              </a:solidFill>
            </a:endParaRPr>
          </a:p>
        </p:txBody>
      </p:sp>
      <p:sp>
        <p:nvSpPr>
          <p:cNvPr id="5" name="Slayt Numarası Yer Tutucusu 4"/>
          <p:cNvSpPr>
            <a:spLocks noGrp="1"/>
          </p:cNvSpPr>
          <p:nvPr>
            <p:ph type="sldNum" sz="quarter" idx="12"/>
          </p:nvPr>
        </p:nvSpPr>
        <p:spPr/>
        <p:txBody>
          <a:bodyPr/>
          <a:lstStyle/>
          <a:p>
            <a:pPr rtl="0"/>
            <a:fld id="{E5137D0E-4A4F-4307-8994-C1891D747D59}" type="slidenum">
              <a:rPr lang="tr-TR" noProof="0" smtClean="0"/>
              <a:t>1</a:t>
            </a:fld>
            <a:endParaRPr lang="tr-TR" noProof="0" dirty="0"/>
          </a:p>
        </p:txBody>
      </p:sp>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smtClean="0"/>
              <a:t>Madde Tepki Kuramı</a:t>
            </a:r>
            <a:endParaRPr lang="tr-TR" dirty="0"/>
          </a:p>
        </p:txBody>
      </p:sp>
      <p:sp>
        <p:nvSpPr>
          <p:cNvPr id="3" name="İçerik Yer Tutucusu 2"/>
          <p:cNvSpPr>
            <a:spLocks noGrp="1"/>
          </p:cNvSpPr>
          <p:nvPr>
            <p:ph idx="1"/>
          </p:nvPr>
        </p:nvSpPr>
        <p:spPr>
          <a:xfrm>
            <a:off x="5180012" y="838200"/>
            <a:ext cx="6172201" cy="5486400"/>
          </a:xfrm>
        </p:spPr>
        <p:txBody>
          <a:bodyPr rtlCol="0">
            <a:normAutofit/>
          </a:bodyPr>
          <a:lstStyle/>
          <a:p>
            <a:r>
              <a:rPr lang="tr-TR" dirty="0"/>
              <a:t>Maddeye verilen yanıtı ölçülmek istenen özelliğe bağlayan istatistiksel bir modeller ailesinin genel adı</a:t>
            </a:r>
          </a:p>
          <a:p>
            <a:pPr lvl="1"/>
            <a:r>
              <a:rPr lang="tr-TR" dirty="0"/>
              <a:t>Bir veya daha fazla özellik</a:t>
            </a:r>
          </a:p>
          <a:p>
            <a:pPr lvl="1"/>
            <a:r>
              <a:rPr lang="tr-TR" dirty="0"/>
              <a:t>Dikatom veya kategorik maddeler</a:t>
            </a:r>
          </a:p>
          <a:p>
            <a:r>
              <a:rPr lang="tr-TR" dirty="0"/>
              <a:t>Model uyum testleri</a:t>
            </a:r>
          </a:p>
          <a:p>
            <a:pPr marL="0" indent="0">
              <a:buNone/>
            </a:pPr>
            <a:endParaRPr lang="tr-TR" dirty="0"/>
          </a:p>
          <a:p>
            <a:endParaRPr lang="tr-TR" dirty="0"/>
          </a:p>
        </p:txBody>
      </p:sp>
      <p:sp>
        <p:nvSpPr>
          <p:cNvPr id="4" name="Slayt Numarası Yer Tutucusu 3"/>
          <p:cNvSpPr>
            <a:spLocks noGrp="1"/>
          </p:cNvSpPr>
          <p:nvPr>
            <p:ph type="sldNum" sz="quarter" idx="12"/>
          </p:nvPr>
        </p:nvSpPr>
        <p:spPr/>
        <p:txBody>
          <a:bodyPr/>
          <a:lstStyle/>
          <a:p>
            <a:pPr rtl="0"/>
            <a:fld id="{E5137D0E-4A4F-4307-8994-C1891D747D59}" type="slidenum">
              <a:rPr lang="tr-TR" smtClean="0"/>
              <a:pPr rtl="0"/>
              <a:t>10</a:t>
            </a:fld>
            <a:endParaRPr lang="tr-TR" dirty="0"/>
          </a:p>
        </p:txBody>
      </p:sp>
    </p:spTree>
    <p:extLst>
      <p:ext uri="{BB962C8B-B14F-4D97-AF65-F5344CB8AC3E}">
        <p14:creationId xmlns:p14="http://schemas.microsoft.com/office/powerpoint/2010/main" val="207340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Madde Tepki Kuramı - Varsayımlar</a:t>
            </a:r>
            <a:endParaRPr lang="tr-TR" dirty="0"/>
          </a:p>
        </p:txBody>
      </p:sp>
      <p:sp>
        <p:nvSpPr>
          <p:cNvPr id="3" name="Content Placeholder 2"/>
          <p:cNvSpPr>
            <a:spLocks noGrp="1"/>
          </p:cNvSpPr>
          <p:nvPr>
            <p:ph idx="1"/>
          </p:nvPr>
        </p:nvSpPr>
        <p:spPr>
          <a:xfrm>
            <a:off x="1522414" y="1905000"/>
            <a:ext cx="9601200" cy="4191000"/>
          </a:xfrm>
        </p:spPr>
        <p:txBody>
          <a:bodyPr>
            <a:normAutofit/>
          </a:bodyPr>
          <a:lstStyle/>
          <a:p>
            <a:r>
              <a:rPr lang="tr-TR" dirty="0" smtClean="0"/>
              <a:t>Çaşitli </a:t>
            </a:r>
            <a:r>
              <a:rPr lang="tr-TR" dirty="0"/>
              <a:t>varsayımlar</a:t>
            </a:r>
          </a:p>
          <a:p>
            <a:pPr lvl="1"/>
            <a:r>
              <a:rPr lang="tr-TR" dirty="0" smtClean="0"/>
              <a:t>İstatistiki </a:t>
            </a:r>
            <a:r>
              <a:rPr lang="tr-TR" dirty="0"/>
              <a:t>modellerde, rastgele değişkenler </a:t>
            </a:r>
            <a:endParaRPr lang="tr-TR" dirty="0" smtClean="0"/>
          </a:p>
          <a:p>
            <a:pPr marL="279082" lvl="1" indent="0">
              <a:buNone/>
            </a:pPr>
            <a:r>
              <a:rPr lang="tr-TR" dirty="0" smtClean="0"/>
              <a:t>arasındaki </a:t>
            </a:r>
            <a:r>
              <a:rPr lang="tr-TR" dirty="0"/>
              <a:t>ilişkinin incelenmesi modelin </a:t>
            </a:r>
            <a:endParaRPr lang="tr-TR" dirty="0" smtClean="0"/>
          </a:p>
          <a:p>
            <a:pPr marL="279082" lvl="1" indent="0">
              <a:buNone/>
            </a:pPr>
            <a:r>
              <a:rPr lang="tr-TR" dirty="0" smtClean="0"/>
              <a:t>veriye </a:t>
            </a:r>
            <a:r>
              <a:rPr lang="tr-TR" dirty="0"/>
              <a:t>uygulanabilirliği açısından önem </a:t>
            </a:r>
            <a:endParaRPr lang="tr-TR" dirty="0" smtClean="0"/>
          </a:p>
          <a:p>
            <a:pPr marL="279082" lvl="1" indent="0">
              <a:buNone/>
            </a:pPr>
            <a:r>
              <a:rPr lang="tr-TR" dirty="0" smtClean="0"/>
              <a:t>taşımaktadır</a:t>
            </a:r>
            <a:r>
              <a:rPr lang="tr-TR" dirty="0"/>
              <a:t>. Bu sebeple MTK modellerindeki </a:t>
            </a:r>
            <a:endParaRPr lang="tr-TR" dirty="0" smtClean="0"/>
          </a:p>
          <a:p>
            <a:pPr marL="279082" lvl="1" indent="0">
              <a:buNone/>
            </a:pPr>
            <a:r>
              <a:rPr lang="tr-TR" dirty="0" smtClean="0"/>
              <a:t>varsayımların </a:t>
            </a:r>
            <a:r>
              <a:rPr lang="tr-TR" dirty="0"/>
              <a:t>karşılanması gerekmektedir </a:t>
            </a:r>
            <a:endParaRPr lang="tr-TR" dirty="0" smtClean="0"/>
          </a:p>
          <a:p>
            <a:pPr marL="279082" lvl="1" indent="0">
              <a:buNone/>
            </a:pPr>
            <a:r>
              <a:rPr lang="tr-TR" dirty="0" smtClean="0"/>
              <a:t>(</a:t>
            </a:r>
            <a:r>
              <a:rPr lang="tr-TR" dirty="0"/>
              <a:t>McDonald, 2013).</a:t>
            </a:r>
          </a:p>
          <a:p>
            <a:endParaRPr lang="tr-TR" dirty="0"/>
          </a:p>
          <a:p>
            <a:endParaRPr lang="tr-TR" dirty="0"/>
          </a:p>
        </p:txBody>
      </p:sp>
      <p:graphicFrame>
        <p:nvGraphicFramePr>
          <p:cNvPr id="4" name="Diyagram 4">
            <a:extLst>
              <a:ext uri="{FF2B5EF4-FFF2-40B4-BE49-F238E27FC236}">
                <a16:creationId xmlns:a16="http://schemas.microsoft.com/office/drawing/2014/main" id="{5AEEA03E-1EE2-47A5-8DBD-27D64B424DF6}"/>
              </a:ext>
            </a:extLst>
          </p:cNvPr>
          <p:cNvGraphicFramePr/>
          <p:nvPr>
            <p:extLst>
              <p:ext uri="{D42A27DB-BD31-4B8C-83A1-F6EECF244321}">
                <p14:modId xmlns:p14="http://schemas.microsoft.com/office/powerpoint/2010/main" val="515710946"/>
              </p:ext>
            </p:extLst>
          </p:nvPr>
        </p:nvGraphicFramePr>
        <p:xfrm>
          <a:off x="6334126" y="4154029"/>
          <a:ext cx="4191000" cy="1941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ayt Numarası Yer Tutucusu 4"/>
          <p:cNvSpPr>
            <a:spLocks noGrp="1"/>
          </p:cNvSpPr>
          <p:nvPr>
            <p:ph type="sldNum" sz="quarter" idx="12"/>
          </p:nvPr>
        </p:nvSpPr>
        <p:spPr/>
        <p:txBody>
          <a:bodyPr/>
          <a:lstStyle/>
          <a:p>
            <a:pPr rtl="0"/>
            <a:fld id="{E5137D0E-4A4F-4307-8994-C1891D747D59}" type="slidenum">
              <a:rPr lang="tr-TR" smtClean="0"/>
              <a:t>11</a:t>
            </a:fld>
            <a:endParaRPr lang="tr-TR" dirty="0"/>
          </a:p>
        </p:txBody>
      </p:sp>
    </p:spTree>
    <p:extLst>
      <p:ext uri="{BB962C8B-B14F-4D97-AF65-F5344CB8AC3E}">
        <p14:creationId xmlns:p14="http://schemas.microsoft.com/office/powerpoint/2010/main" val="166441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71EF0B-5905-4D79-B186-DFF777B604A2}"/>
              </a:ext>
            </a:extLst>
          </p:cNvPr>
          <p:cNvSpPr>
            <a:spLocks noGrp="1"/>
          </p:cNvSpPr>
          <p:nvPr>
            <p:ph type="title"/>
          </p:nvPr>
        </p:nvSpPr>
        <p:spPr>
          <a:xfrm>
            <a:off x="1522412" y="1148785"/>
            <a:ext cx="9601200" cy="1143000"/>
          </a:xfrm>
        </p:spPr>
        <p:txBody>
          <a:bodyPr/>
          <a:lstStyle/>
          <a:p>
            <a:r>
              <a:rPr lang="tr-TR" dirty="0" smtClean="0"/>
              <a:t>Tek </a:t>
            </a:r>
            <a:r>
              <a:rPr lang="tr-TR" dirty="0"/>
              <a:t>Boyutluluk</a:t>
            </a:r>
            <a:br>
              <a:rPr lang="tr-TR" dirty="0"/>
            </a:br>
            <a:endParaRPr lang="tr-TR" dirty="0"/>
          </a:p>
        </p:txBody>
      </p:sp>
      <p:sp>
        <p:nvSpPr>
          <p:cNvPr id="3" name="İçerik Yer Tutucusu 2">
            <a:extLst>
              <a:ext uri="{FF2B5EF4-FFF2-40B4-BE49-F238E27FC236}">
                <a16:creationId xmlns:a16="http://schemas.microsoft.com/office/drawing/2014/main" id="{8A82B9CE-2764-44A4-852B-2289B1A63C93}"/>
              </a:ext>
            </a:extLst>
          </p:cNvPr>
          <p:cNvSpPr>
            <a:spLocks noGrp="1"/>
          </p:cNvSpPr>
          <p:nvPr>
            <p:ph idx="1"/>
          </p:nvPr>
        </p:nvSpPr>
        <p:spPr>
          <a:xfrm>
            <a:off x="913536" y="2291785"/>
            <a:ext cx="10361753" cy="3423215"/>
          </a:xfrm>
        </p:spPr>
        <p:txBody>
          <a:bodyPr/>
          <a:lstStyle/>
          <a:p>
            <a:r>
              <a:rPr lang="tr-TR" cap="none" dirty="0" smtClean="0"/>
              <a:t>Bu </a:t>
            </a:r>
            <a:r>
              <a:rPr lang="tr-TR" cap="none" dirty="0"/>
              <a:t>varsayımın karşılanması için gerekli olan, test maddeleri ile ölçülen ve test performansını etkileyen baskın bir bileşenin ya da faktörün olmasıdır. Bu baskın bileşen ya da faktör test tarafından ölçülen yetenek olarak </a:t>
            </a:r>
            <a:r>
              <a:rPr lang="tr-TR" cap="none" dirty="0" smtClean="0"/>
              <a:t>adlandırılır (</a:t>
            </a:r>
            <a:r>
              <a:rPr lang="en-US" cap="none" dirty="0"/>
              <a:t>Hambleton, </a:t>
            </a:r>
            <a:r>
              <a:rPr lang="tr-TR" cap="none" dirty="0" smtClean="0"/>
              <a:t>&amp; </a:t>
            </a:r>
            <a:r>
              <a:rPr lang="en-US" cap="none" dirty="0" err="1" smtClean="0"/>
              <a:t>Swaminathan</a:t>
            </a:r>
            <a:r>
              <a:rPr lang="tr-TR" cap="none" dirty="0" smtClean="0"/>
              <a:t>, 1991).</a:t>
            </a:r>
          </a:p>
          <a:p>
            <a:r>
              <a:rPr lang="tr-TR" cap="none" dirty="0" smtClean="0"/>
              <a:t>Bu varsayımın analizi için doğrulayıcı faktör analizi yapılır.</a:t>
            </a:r>
          </a:p>
          <a:p>
            <a:pPr lvl="1"/>
            <a:r>
              <a:rPr lang="tr-TR" cap="none" dirty="0" smtClean="0"/>
              <a:t>Artık değerler </a:t>
            </a:r>
          </a:p>
          <a:p>
            <a:pPr lvl="1"/>
            <a:r>
              <a:rPr lang="tr-TR" cap="none" dirty="0" smtClean="0"/>
              <a:t>Model uyumu incelenir.</a:t>
            </a:r>
            <a:endParaRPr lang="tr-TR" cap="none" dirty="0"/>
          </a:p>
        </p:txBody>
      </p:sp>
      <p:sp>
        <p:nvSpPr>
          <p:cNvPr id="4" name="Slayt Numarası Yer Tutucusu 3"/>
          <p:cNvSpPr>
            <a:spLocks noGrp="1"/>
          </p:cNvSpPr>
          <p:nvPr>
            <p:ph type="sldNum" sz="quarter" idx="12"/>
          </p:nvPr>
        </p:nvSpPr>
        <p:spPr/>
        <p:txBody>
          <a:bodyPr/>
          <a:lstStyle/>
          <a:p>
            <a:pPr rtl="0"/>
            <a:fld id="{E5137D0E-4A4F-4307-8994-C1891D747D59}" type="slidenum">
              <a:rPr lang="tr-TR" smtClean="0"/>
              <a:t>12</a:t>
            </a:fld>
            <a:endParaRPr lang="tr-TR" dirty="0"/>
          </a:p>
        </p:txBody>
      </p:sp>
    </p:spTree>
    <p:extLst>
      <p:ext uri="{BB962C8B-B14F-4D97-AF65-F5344CB8AC3E}">
        <p14:creationId xmlns:p14="http://schemas.microsoft.com/office/powerpoint/2010/main" val="254664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71EF0B-5905-4D79-B186-DFF777B604A2}"/>
              </a:ext>
            </a:extLst>
          </p:cNvPr>
          <p:cNvSpPr>
            <a:spLocks noGrp="1"/>
          </p:cNvSpPr>
          <p:nvPr>
            <p:ph type="title"/>
          </p:nvPr>
        </p:nvSpPr>
        <p:spPr/>
        <p:txBody>
          <a:bodyPr/>
          <a:lstStyle/>
          <a:p>
            <a:r>
              <a:rPr lang="tr-TR" dirty="0" smtClean="0"/>
              <a:t>Yerel </a:t>
            </a:r>
            <a:r>
              <a:rPr lang="tr-TR" dirty="0"/>
              <a:t>Bağımsızlık</a:t>
            </a:r>
          </a:p>
        </p:txBody>
      </p:sp>
      <p:sp>
        <p:nvSpPr>
          <p:cNvPr id="3" name="İçerik Yer Tutucusu 2">
            <a:extLst>
              <a:ext uri="{FF2B5EF4-FFF2-40B4-BE49-F238E27FC236}">
                <a16:creationId xmlns:a16="http://schemas.microsoft.com/office/drawing/2014/main" id="{8A82B9CE-2764-44A4-852B-2289B1A63C93}"/>
              </a:ext>
            </a:extLst>
          </p:cNvPr>
          <p:cNvSpPr>
            <a:spLocks noGrp="1"/>
          </p:cNvSpPr>
          <p:nvPr>
            <p:ph idx="1"/>
          </p:nvPr>
        </p:nvSpPr>
        <p:spPr>
          <a:xfrm>
            <a:off x="1522414" y="1828799"/>
            <a:ext cx="9601200" cy="3962401"/>
          </a:xfrm>
        </p:spPr>
        <p:txBody>
          <a:bodyPr>
            <a:normAutofit fontScale="92500" lnSpcReduction="20000"/>
          </a:bodyPr>
          <a:lstStyle/>
          <a:p>
            <a:r>
              <a:rPr lang="tr-TR" cap="none" dirty="0"/>
              <a:t>Bireylerin bir testin farklı maddelerine verdikleri cevapların istatistiksel olarak birbirinden bağımsız veya ilişkisiz </a:t>
            </a:r>
            <a:r>
              <a:rPr lang="tr-TR" cap="none" dirty="0" smtClean="0"/>
              <a:t>olmasıdır. Bireyin </a:t>
            </a:r>
            <a:r>
              <a:rPr lang="tr-TR" cap="none" dirty="0"/>
              <a:t>bir test maddesine verdiği cevabın, diğer maddeye vereceği cevabı etkilememesi </a:t>
            </a:r>
            <a:r>
              <a:rPr lang="tr-TR" cap="none" dirty="0" smtClean="0"/>
              <a:t>gerekir (</a:t>
            </a:r>
            <a:r>
              <a:rPr lang="en-US" cap="none" dirty="0"/>
              <a:t>Hambleton, </a:t>
            </a:r>
            <a:r>
              <a:rPr lang="tr-TR" cap="none" dirty="0"/>
              <a:t>&amp; </a:t>
            </a:r>
            <a:r>
              <a:rPr lang="en-US" cap="none" dirty="0" err="1"/>
              <a:t>Swaminathan</a:t>
            </a:r>
            <a:r>
              <a:rPr lang="tr-TR" cap="none" dirty="0"/>
              <a:t>, 1991</a:t>
            </a:r>
            <a:r>
              <a:rPr lang="tr-TR" cap="none" dirty="0" smtClean="0"/>
              <a:t>).</a:t>
            </a:r>
          </a:p>
          <a:p>
            <a:r>
              <a:rPr lang="tr-TR" cap="none" dirty="0" smtClean="0"/>
              <a:t>Sınava giren bir kişi için herhangi bir madde puanlarının modelinin ortaya çıkma olasılığı her bir test maddesi üzerindeki puanların meydana gelme olasılığıdır.</a:t>
            </a:r>
          </a:p>
          <a:p>
            <a:pPr lvl="1"/>
            <a:r>
              <a:rPr lang="tr-TR" cap="none" dirty="0" smtClean="0"/>
              <a:t>Örnek; 1= doğru yanıt, 0= yanlış yanıt; </a:t>
            </a:r>
            <a:r>
              <a:rPr lang="tr-TR" dirty="0" smtClean="0"/>
              <a:t>P</a:t>
            </a:r>
            <a:r>
              <a:rPr lang="tr-TR" baseline="-25000" dirty="0" smtClean="0"/>
              <a:t>i , </a:t>
            </a:r>
            <a:r>
              <a:rPr lang="tr-TR" cap="none" dirty="0" smtClean="0"/>
              <a:t>Sınava giren bireyin i maddesine doğru cevap verme olasılığı</a:t>
            </a:r>
          </a:p>
          <a:p>
            <a:pPr marL="457063" lvl="1" indent="0">
              <a:buNone/>
            </a:pPr>
            <a:r>
              <a:rPr lang="tr-TR" cap="none" dirty="0" smtClean="0"/>
              <a:t>Yanıt örüntüsü u= (10110)</a:t>
            </a:r>
          </a:p>
          <a:p>
            <a:pPr marL="457063" lvl="1" indent="0">
              <a:buNone/>
            </a:pPr>
            <a:r>
              <a:rPr lang="tr-TR" cap="none" dirty="0" smtClean="0"/>
              <a:t>Ortaya çıkma olasılığı </a:t>
            </a:r>
            <a:r>
              <a:rPr lang="tr-TR" dirty="0"/>
              <a:t>P</a:t>
            </a:r>
            <a:r>
              <a:rPr lang="tr-TR" baseline="-25000" dirty="0"/>
              <a:t>1. </a:t>
            </a:r>
            <a:r>
              <a:rPr lang="tr-TR" dirty="0"/>
              <a:t>(1-P</a:t>
            </a:r>
            <a:r>
              <a:rPr lang="tr-TR" baseline="-25000" dirty="0"/>
              <a:t>2</a:t>
            </a:r>
            <a:r>
              <a:rPr lang="tr-TR" dirty="0"/>
              <a:t>). P</a:t>
            </a:r>
            <a:r>
              <a:rPr lang="tr-TR" baseline="-25000" dirty="0"/>
              <a:t>3</a:t>
            </a:r>
            <a:r>
              <a:rPr lang="tr-TR" dirty="0"/>
              <a:t>. P</a:t>
            </a:r>
            <a:r>
              <a:rPr lang="tr-TR" baseline="-25000" dirty="0"/>
              <a:t>4</a:t>
            </a:r>
            <a:r>
              <a:rPr lang="tr-TR" dirty="0"/>
              <a:t>. (1-P</a:t>
            </a:r>
            <a:r>
              <a:rPr lang="tr-TR" baseline="-25000" dirty="0"/>
              <a:t>5</a:t>
            </a:r>
            <a:r>
              <a:rPr lang="tr-TR" dirty="0" smtClean="0"/>
              <a:t>)</a:t>
            </a:r>
          </a:p>
          <a:p>
            <a:pPr marL="177981" indent="0">
              <a:buNone/>
            </a:pPr>
            <a:r>
              <a:rPr lang="tr-TR" dirty="0" smtClean="0"/>
              <a:t>Sabit </a:t>
            </a:r>
            <a:r>
              <a:rPr lang="tr-TR" dirty="0"/>
              <a:t>yetenekli bireylerin </a:t>
            </a:r>
            <a:r>
              <a:rPr lang="tr-TR" dirty="0" smtClean="0"/>
              <a:t>test </a:t>
            </a:r>
            <a:r>
              <a:rPr lang="tr-TR" dirty="0"/>
              <a:t>puanlarının </a:t>
            </a:r>
            <a:r>
              <a:rPr lang="tr-TR" dirty="0" smtClean="0"/>
              <a:t>frekansı </a:t>
            </a:r>
            <a:r>
              <a:rPr lang="tr-TR" dirty="0"/>
              <a:t>(sabit yetenek için test puanlarının koşullu dağılımı,</a:t>
            </a:r>
            <a:r>
              <a:rPr lang="tr-TR" dirty="0">
                <a:latin typeface="Calibri" panose="020F0502020204030204" pitchFamily="34" charset="0"/>
                <a:cs typeface="Calibri" panose="020F0502020204030204" pitchFamily="34" charset="0"/>
              </a:rPr>
              <a:t>Ɵ</a:t>
            </a:r>
            <a:r>
              <a:rPr lang="tr-TR" dirty="0" smtClean="0">
                <a:latin typeface="Calibri" panose="020F0502020204030204" pitchFamily="34" charset="0"/>
                <a:cs typeface="Calibri" panose="020F0502020204030204" pitchFamily="34" charset="0"/>
              </a:rPr>
              <a:t>,</a:t>
            </a:r>
          </a:p>
          <a:p>
            <a:pPr marL="177981" indent="0">
              <a:buNone/>
            </a:pPr>
            <a:r>
              <a:rPr lang="tr-TR" dirty="0" smtClean="0">
                <a:latin typeface="Calibri" panose="020F0502020204030204" pitchFamily="34" charset="0"/>
                <a:cs typeface="Calibri" panose="020F0502020204030204" pitchFamily="34" charset="0"/>
              </a:rPr>
              <a:t>                                                                                          x</a:t>
            </a:r>
            <a:r>
              <a:rPr lang="tr-TR" dirty="0">
                <a:latin typeface="Calibri" panose="020F0502020204030204" pitchFamily="34" charset="0"/>
                <a:cs typeface="Calibri" panose="020F0502020204030204" pitchFamily="34" charset="0"/>
              </a:rPr>
              <a:t>, sınava giren bireyin test puanı (0,......,n</a:t>
            </a:r>
            <a:r>
              <a:rPr lang="tr-TR" dirty="0" smtClean="0">
                <a:latin typeface="Calibri" panose="020F0502020204030204" pitchFamily="34" charset="0"/>
                <a:cs typeface="Calibri" panose="020F0502020204030204" pitchFamily="34" charset="0"/>
              </a:rPr>
              <a:t>)</a:t>
            </a:r>
            <a:endParaRPr lang="tr-TR" dirty="0">
              <a:latin typeface="Calibri" panose="020F0502020204030204" pitchFamily="34" charset="0"/>
              <a:cs typeface="Calibri" panose="020F0502020204030204" pitchFamily="34" charset="0"/>
            </a:endParaRPr>
          </a:p>
          <a:p>
            <a:pPr marL="177981" indent="0">
              <a:buNone/>
            </a:pPr>
            <a:endParaRPr lang="tr-TR" cap="none" dirty="0"/>
          </a:p>
        </p:txBody>
      </p:sp>
      <p:pic>
        <p:nvPicPr>
          <p:cNvPr id="4" name="Resim 6"/>
          <p:cNvPicPr>
            <a:picLocks noChangeAspect="1"/>
          </p:cNvPicPr>
          <p:nvPr/>
        </p:nvPicPr>
        <p:blipFill>
          <a:blip r:embed="rId3">
            <a:clrChange>
              <a:clrFrom>
                <a:srgbClr val="FFFFFF"/>
              </a:clrFrom>
              <a:clrTo>
                <a:srgbClr val="FFFFFF">
                  <a:alpha val="0"/>
                </a:srgbClr>
              </a:clrTo>
            </a:clrChange>
          </a:blip>
          <a:stretch>
            <a:fillRect/>
          </a:stretch>
        </p:blipFill>
        <p:spPr>
          <a:xfrm>
            <a:off x="1751012" y="5076825"/>
            <a:ext cx="3995657" cy="714375"/>
          </a:xfrm>
          <a:prstGeom prst="rect">
            <a:avLst/>
          </a:prstGeom>
        </p:spPr>
      </p:pic>
      <p:sp>
        <p:nvSpPr>
          <p:cNvPr id="5" name="Slayt Numarası Yer Tutucusu 4"/>
          <p:cNvSpPr>
            <a:spLocks noGrp="1"/>
          </p:cNvSpPr>
          <p:nvPr>
            <p:ph type="sldNum" sz="quarter" idx="12"/>
          </p:nvPr>
        </p:nvSpPr>
        <p:spPr/>
        <p:txBody>
          <a:bodyPr/>
          <a:lstStyle/>
          <a:p>
            <a:pPr rtl="0"/>
            <a:fld id="{E5137D0E-4A4F-4307-8994-C1891D747D59}" type="slidenum">
              <a:rPr lang="tr-TR" smtClean="0"/>
              <a:t>13</a:t>
            </a:fld>
            <a:endParaRPr lang="tr-TR" dirty="0"/>
          </a:p>
        </p:txBody>
      </p:sp>
    </p:spTree>
    <p:extLst>
      <p:ext uri="{BB962C8B-B14F-4D97-AF65-F5344CB8AC3E}">
        <p14:creationId xmlns:p14="http://schemas.microsoft.com/office/powerpoint/2010/main" val="47395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36737"/>
            <a:ext cx="9601200" cy="1143000"/>
          </a:xfrm>
        </p:spPr>
        <p:txBody>
          <a:bodyPr/>
          <a:lstStyle/>
          <a:p>
            <a:r>
              <a:rPr lang="tr-TR" dirty="0" smtClean="0"/>
              <a:t>Yerel Bağımsızlık Test Edilirken</a:t>
            </a:r>
            <a:endParaRPr lang="tr-TR" dirty="0"/>
          </a:p>
        </p:txBody>
      </p:sp>
      <p:sp>
        <p:nvSpPr>
          <p:cNvPr id="3" name="Text Placeholder 2"/>
          <p:cNvSpPr>
            <a:spLocks noGrp="1"/>
          </p:cNvSpPr>
          <p:nvPr>
            <p:ph type="body" idx="1"/>
          </p:nvPr>
        </p:nvSpPr>
        <p:spPr>
          <a:xfrm>
            <a:off x="1498414" y="1562100"/>
            <a:ext cx="4645152" cy="762000"/>
          </a:xfrm>
        </p:spPr>
        <p:txBody>
          <a:bodyPr/>
          <a:lstStyle/>
          <a:p>
            <a:r>
              <a:rPr lang="tr-TR" dirty="0" smtClean="0"/>
              <a:t>Güçlü Yerel Bağımsızlık</a:t>
            </a:r>
            <a:endParaRPr lang="tr-TR" dirty="0"/>
          </a:p>
        </p:txBody>
      </p:sp>
      <p:sp>
        <p:nvSpPr>
          <p:cNvPr id="4" name="Content Placeholder 3"/>
          <p:cNvSpPr>
            <a:spLocks noGrp="1"/>
          </p:cNvSpPr>
          <p:nvPr>
            <p:ph sz="half" idx="2"/>
          </p:nvPr>
        </p:nvSpPr>
        <p:spPr>
          <a:xfrm>
            <a:off x="1522414" y="2301968"/>
            <a:ext cx="4645152" cy="4175032"/>
          </a:xfrm>
        </p:spPr>
        <p:txBody>
          <a:bodyPr>
            <a:normAutofit fontScale="70000" lnSpcReduction="20000"/>
          </a:bodyPr>
          <a:lstStyle/>
          <a:p>
            <a:pPr marL="0" indent="0">
              <a:buNone/>
            </a:pPr>
            <a:r>
              <a:rPr lang="tr-TR" sz="2900" dirty="0"/>
              <a:t>Bir alt popülasyonda, örtük özellikleri sabit değerler alır ve yanıtlar (koşullu olarak) bağımsızdır (McDonald, 2013). </a:t>
            </a:r>
          </a:p>
          <a:p>
            <a:pPr marL="0" indent="0">
              <a:buNone/>
            </a:pPr>
            <a:endParaRPr lang="tr-TR" dirty="0"/>
          </a:p>
          <a:p>
            <a:pPr marL="0" indent="0">
              <a:buNone/>
            </a:pPr>
            <a:endParaRPr lang="tr-TR" dirty="0"/>
          </a:p>
          <a:p>
            <a:pPr marL="0" indent="0">
              <a:buNone/>
            </a:pPr>
            <a:endParaRPr lang="tr-TR" dirty="0"/>
          </a:p>
          <a:p>
            <a:pPr marL="0" indent="0">
              <a:buNone/>
            </a:pPr>
            <a:endParaRPr lang="tr-TR" dirty="0" smtClean="0"/>
          </a:p>
          <a:p>
            <a:pPr marL="0" indent="0">
              <a:buNone/>
            </a:pPr>
            <a:endParaRPr lang="tr-TR" dirty="0"/>
          </a:p>
          <a:p>
            <a:pPr marL="914400" lvl="2" indent="0">
              <a:buNone/>
            </a:pPr>
            <a:r>
              <a:rPr lang="tr-TR" sz="1700" dirty="0"/>
              <a:t>r, alt popülasyon</a:t>
            </a:r>
          </a:p>
          <a:p>
            <a:pPr marL="914400" lvl="2" indent="0">
              <a:buNone/>
            </a:pPr>
            <a:r>
              <a:rPr lang="tr-TR" sz="1700" dirty="0"/>
              <a:t>F</a:t>
            </a:r>
            <a:r>
              <a:rPr lang="tr-TR" sz="1700" baseline="-25000" dirty="0"/>
              <a:t>1,  </a:t>
            </a:r>
            <a:r>
              <a:rPr lang="tr-TR" sz="1700" dirty="0">
                <a:latin typeface="Calibri" panose="020F0502020204030204" pitchFamily="34" charset="0"/>
                <a:cs typeface="Calibri" panose="020F0502020204030204" pitchFamily="34" charset="0"/>
              </a:rPr>
              <a:t>Ɵ </a:t>
            </a:r>
            <a:r>
              <a:rPr lang="tr-TR" sz="1700" dirty="0"/>
              <a:t>örtük özellik</a:t>
            </a:r>
          </a:p>
          <a:p>
            <a:pPr marL="914400" lvl="2" indent="0">
              <a:buNone/>
            </a:pPr>
            <a:r>
              <a:rPr lang="tr-TR" sz="1700" dirty="0"/>
              <a:t>X</a:t>
            </a:r>
            <a:r>
              <a:rPr lang="tr-TR" sz="1700" baseline="-25000" dirty="0"/>
              <a:t>j,   </a:t>
            </a:r>
            <a:r>
              <a:rPr lang="tr-TR" sz="1700" dirty="0"/>
              <a:t>0 veya 1 değerini alır</a:t>
            </a:r>
          </a:p>
          <a:p>
            <a:pPr marL="914400" lvl="2" indent="0">
              <a:buNone/>
            </a:pPr>
            <a:r>
              <a:rPr lang="tr-TR" sz="1700" dirty="0"/>
              <a:t>xj, 0 veya 1 değerini alma olasılığı</a:t>
            </a:r>
          </a:p>
          <a:p>
            <a:pPr marL="914400" lvl="2" indent="0">
              <a:buNone/>
            </a:pPr>
            <a:r>
              <a:rPr lang="tr-TR" sz="1700" dirty="0"/>
              <a:t>Herhangi bir (1-0) yanıt modelinin koşullu olasılığı, bu yanıtların koşullu olasılıklarının ürünüdür.</a:t>
            </a:r>
          </a:p>
          <a:p>
            <a:pPr marL="0" indent="0">
              <a:buNone/>
            </a:pPr>
            <a:r>
              <a:rPr lang="tr-TR" dirty="0"/>
              <a:t>Madde yanıtlarının dağılımını kullanır.</a:t>
            </a:r>
          </a:p>
        </p:txBody>
      </p:sp>
      <p:sp>
        <p:nvSpPr>
          <p:cNvPr id="5" name="Text Placeholder 4"/>
          <p:cNvSpPr>
            <a:spLocks noGrp="1"/>
          </p:cNvSpPr>
          <p:nvPr>
            <p:ph type="body" sz="quarter" idx="3"/>
          </p:nvPr>
        </p:nvSpPr>
        <p:spPr>
          <a:xfrm>
            <a:off x="6454462" y="1539968"/>
            <a:ext cx="4645152" cy="762000"/>
          </a:xfrm>
        </p:spPr>
        <p:txBody>
          <a:bodyPr/>
          <a:lstStyle/>
          <a:p>
            <a:r>
              <a:rPr lang="tr-TR" dirty="0" smtClean="0"/>
              <a:t>Zayıf Yerel Bağımsızlık</a:t>
            </a:r>
            <a:endParaRPr lang="tr-TR" dirty="0"/>
          </a:p>
        </p:txBody>
      </p:sp>
      <p:sp>
        <p:nvSpPr>
          <p:cNvPr id="6" name="Content Placeholder 5"/>
          <p:cNvSpPr>
            <a:spLocks noGrp="1"/>
          </p:cNvSpPr>
          <p:nvPr>
            <p:ph sz="quarter" idx="4"/>
          </p:nvPr>
        </p:nvSpPr>
        <p:spPr>
          <a:xfrm>
            <a:off x="6478462" y="2209800"/>
            <a:ext cx="4645152" cy="3886200"/>
          </a:xfrm>
        </p:spPr>
        <p:txBody>
          <a:bodyPr/>
          <a:lstStyle/>
          <a:p>
            <a:pPr marL="0" indent="0">
              <a:buNone/>
            </a:pPr>
            <a:r>
              <a:rPr lang="tr-TR" dirty="0"/>
              <a:t>Yerel bağımsızlığın zayıf ilkesi, faktörlerin veya örtük özelliklerin sabitlendiği bir alt popülasyonda tüm </a:t>
            </a:r>
            <a:r>
              <a:rPr lang="tr-TR" dirty="0">
                <a:solidFill>
                  <a:srgbClr val="FF0000"/>
                </a:solidFill>
              </a:rPr>
              <a:t>madde çiftlerinin </a:t>
            </a:r>
            <a:r>
              <a:rPr lang="tr-TR" dirty="0"/>
              <a:t>kovaryansının sıfır olduğunu belirtir (McDonald, 2013). </a:t>
            </a:r>
            <a:endParaRPr lang="tr-TR" dirty="0" smtClean="0"/>
          </a:p>
          <a:p>
            <a:pPr marL="0" indent="0">
              <a:buNone/>
            </a:pPr>
            <a:r>
              <a:rPr lang="tr-TR" dirty="0" smtClean="0"/>
              <a:t>Madde </a:t>
            </a:r>
            <a:r>
              <a:rPr lang="tr-TR" dirty="0"/>
              <a:t>tepkilerinin olasılıklarını/örnek frekanslarını kullanır.</a:t>
            </a:r>
          </a:p>
          <a:p>
            <a:endParaRPr lang="tr-TR" dirty="0"/>
          </a:p>
        </p:txBody>
      </p:sp>
      <p:pic>
        <p:nvPicPr>
          <p:cNvPr id="7" name="Resim 4">
            <a:extLst>
              <a:ext uri="{FF2B5EF4-FFF2-40B4-BE49-F238E27FC236}">
                <a16:creationId xmlns:a16="http://schemas.microsoft.com/office/drawing/2014/main" id="{169E881A-F7DD-4646-BC57-2F1DFBC7B80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98587" y="3124200"/>
            <a:ext cx="5076825" cy="962025"/>
          </a:xfrm>
          <a:prstGeom prst="rect">
            <a:avLst/>
          </a:prstGeom>
        </p:spPr>
      </p:pic>
      <p:pic>
        <p:nvPicPr>
          <p:cNvPr id="8" name="Resim 6">
            <a:extLst>
              <a:ext uri="{FF2B5EF4-FFF2-40B4-BE49-F238E27FC236}">
                <a16:creationId xmlns:a16="http://schemas.microsoft.com/office/drawing/2014/main" id="{EA950B16-C356-4CE7-9C49-51261FC805A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751012" y="3771900"/>
            <a:ext cx="3390900" cy="1143000"/>
          </a:xfrm>
          <a:prstGeom prst="rect">
            <a:avLst/>
          </a:prstGeom>
        </p:spPr>
      </p:pic>
      <p:pic>
        <p:nvPicPr>
          <p:cNvPr id="9" name="Resim 4">
            <a:extLst>
              <a:ext uri="{FF2B5EF4-FFF2-40B4-BE49-F238E27FC236}">
                <a16:creationId xmlns:a16="http://schemas.microsoft.com/office/drawing/2014/main" id="{96ED1D95-4D9B-433E-87F9-E948DC11DC3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396164" y="4431305"/>
            <a:ext cx="4618654" cy="1319615"/>
          </a:xfrm>
          <a:prstGeom prst="rect">
            <a:avLst/>
          </a:prstGeom>
        </p:spPr>
      </p:pic>
      <p:sp>
        <p:nvSpPr>
          <p:cNvPr id="10" name="Slayt Numarası Yer Tutucusu 9"/>
          <p:cNvSpPr>
            <a:spLocks noGrp="1"/>
          </p:cNvSpPr>
          <p:nvPr>
            <p:ph type="sldNum" sz="quarter" idx="12"/>
          </p:nvPr>
        </p:nvSpPr>
        <p:spPr/>
        <p:txBody>
          <a:bodyPr/>
          <a:lstStyle/>
          <a:p>
            <a:pPr rtl="0"/>
            <a:fld id="{E5137D0E-4A4F-4307-8994-C1891D747D59}" type="slidenum">
              <a:rPr lang="tr-TR" smtClean="0"/>
              <a:t>14</a:t>
            </a:fld>
            <a:endParaRPr lang="tr-TR" dirty="0"/>
          </a:p>
        </p:txBody>
      </p:sp>
    </p:spTree>
    <p:extLst>
      <p:ext uri="{BB962C8B-B14F-4D97-AF65-F5344CB8AC3E}">
        <p14:creationId xmlns:p14="http://schemas.microsoft.com/office/powerpoint/2010/main" val="59900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Yerel Bağımsızlık Testi</a:t>
            </a:r>
            <a:endParaRPr lang="tr-TR" dirty="0"/>
          </a:p>
        </p:txBody>
      </p:sp>
      <p:sp>
        <p:nvSpPr>
          <p:cNvPr id="3" name="İçerik Yer Tutucusu 2"/>
          <p:cNvSpPr>
            <a:spLocks noGrp="1"/>
          </p:cNvSpPr>
          <p:nvPr>
            <p:ph idx="1"/>
          </p:nvPr>
        </p:nvSpPr>
        <p:spPr/>
        <p:txBody>
          <a:bodyPr>
            <a:normAutofit/>
          </a:bodyPr>
          <a:lstStyle/>
          <a:p>
            <a:r>
              <a:rPr lang="tr-TR" cap="none" dirty="0"/>
              <a:t>Bu varsayımın analizi </a:t>
            </a:r>
            <a:r>
              <a:rPr lang="tr-TR" cap="none" dirty="0" smtClean="0"/>
              <a:t>için,</a:t>
            </a:r>
          </a:p>
          <a:p>
            <a:pPr lvl="1"/>
            <a:r>
              <a:rPr lang="tr-TR" dirty="0" smtClean="0"/>
              <a:t>Q</a:t>
            </a:r>
            <a:r>
              <a:rPr lang="tr-TR" baseline="-25000" dirty="0" smtClean="0"/>
              <a:t>3 </a:t>
            </a:r>
            <a:r>
              <a:rPr lang="tr-TR" dirty="0" smtClean="0"/>
              <a:t> </a:t>
            </a:r>
            <a:r>
              <a:rPr lang="tr-TR" cap="none" dirty="0" smtClean="0"/>
              <a:t>Testi kullanılabilir.</a:t>
            </a:r>
          </a:p>
          <a:p>
            <a:pPr lvl="2"/>
            <a:r>
              <a:rPr lang="tr-TR" cap="none" dirty="0" smtClean="0"/>
              <a:t>Madde çiftlerinin kontrolü yapılır. </a:t>
            </a:r>
          </a:p>
          <a:p>
            <a:pPr lvl="2"/>
            <a:r>
              <a:rPr lang="tr-TR" cap="none" dirty="0" smtClean="0"/>
              <a:t>Tek boyutlu bir MTK modeli için madde parametreleri ve kişi parametreleri tahmin edilir.</a:t>
            </a:r>
          </a:p>
          <a:p>
            <a:pPr lvl="2"/>
            <a:r>
              <a:rPr lang="tr-TR" cap="none" dirty="0" smtClean="0"/>
              <a:t>H</a:t>
            </a:r>
            <a:r>
              <a:rPr lang="nn-NO" cap="none" dirty="0" smtClean="0"/>
              <a:t>er bir kişinin her bir maddeye verdiği yanıt için bir artık hesaplanır.</a:t>
            </a:r>
            <a:endParaRPr lang="tr-TR" cap="none" dirty="0" smtClean="0"/>
          </a:p>
          <a:p>
            <a:pPr lvl="2"/>
            <a:r>
              <a:rPr lang="tr-TR" cap="none" dirty="0" smtClean="0"/>
              <a:t>Q3, i maddesi artık değerleri ile j maddesi artık değerler arasındaki doğrusal korelasyon hesaplanır. </a:t>
            </a:r>
          </a:p>
          <a:p>
            <a:pPr lvl="2"/>
            <a:r>
              <a:rPr lang="tr-TR" cap="none" dirty="0" smtClean="0"/>
              <a:t>Korelasyon matrisi, büyük artık korelasyonlara sahip madde çiftlerini bulmak için incelenir. Yen (1984) 0.20'den küçük korelasyonlara sahip olmaları gerektiğini önermiştir (</a:t>
            </a:r>
            <a:r>
              <a:rPr lang="tr-TR" cap="none" dirty="0" err="1" smtClean="0"/>
              <a:t>DeMars</a:t>
            </a:r>
            <a:r>
              <a:rPr lang="tr-TR" cap="none" dirty="0" smtClean="0"/>
              <a:t>, 2010).</a:t>
            </a:r>
          </a:p>
          <a:p>
            <a:pPr lvl="1"/>
            <a:endParaRPr lang="tr-TR" cap="none" dirty="0"/>
          </a:p>
          <a:p>
            <a:pPr lvl="1"/>
            <a:r>
              <a:rPr lang="tr-TR" cap="none" dirty="0" err="1" smtClean="0"/>
              <a:t>Mantel-Haenszel</a:t>
            </a:r>
            <a:r>
              <a:rPr lang="tr-TR" cap="none" dirty="0" smtClean="0"/>
              <a:t> </a:t>
            </a:r>
            <a:r>
              <a:rPr lang="tr-TR" cap="none" dirty="0"/>
              <a:t>istatistiği </a:t>
            </a:r>
            <a:r>
              <a:rPr lang="tr-TR" cap="none" dirty="0" smtClean="0"/>
              <a:t>kullanılabilir. Serbestlik </a:t>
            </a:r>
            <a:r>
              <a:rPr lang="tr-TR" cap="none" dirty="0"/>
              <a:t>derecesi bir olan ki- kare dağılımı </a:t>
            </a:r>
            <a:r>
              <a:rPr lang="tr-TR" cap="none" dirty="0" smtClean="0"/>
              <a:t>gösterir. İki </a:t>
            </a:r>
            <a:r>
              <a:rPr lang="tr-TR" cap="none" dirty="0"/>
              <a:t>gruptaki aynı yetenek düzeyine sahip bireyler ile madde </a:t>
            </a:r>
            <a:r>
              <a:rPr lang="tr-TR" cap="none" dirty="0" smtClean="0"/>
              <a:t>arasındaki ilişkinin test edilmesini sağlar (</a:t>
            </a:r>
            <a:r>
              <a:rPr lang="tr-TR" cap="none" dirty="0" err="1" smtClean="0"/>
              <a:t>Gierl</a:t>
            </a:r>
            <a:r>
              <a:rPr lang="tr-TR" cap="none" dirty="0" smtClean="0"/>
              <a:t>, </a:t>
            </a:r>
            <a:r>
              <a:rPr lang="tr-TR" cap="none" dirty="0" err="1" smtClean="0"/>
              <a:t>Jodoin</a:t>
            </a:r>
            <a:r>
              <a:rPr lang="tr-TR" cap="none" dirty="0" smtClean="0"/>
              <a:t>, </a:t>
            </a:r>
            <a:r>
              <a:rPr lang="tr-TR" cap="none" dirty="0" err="1" smtClean="0"/>
              <a:t>Ackerman</a:t>
            </a:r>
            <a:r>
              <a:rPr lang="tr-TR" cap="none" dirty="0" smtClean="0"/>
              <a:t>, 2000). </a:t>
            </a:r>
          </a:p>
          <a:p>
            <a:pPr lvl="1"/>
            <a:endParaRPr lang="tr-TR" dirty="0"/>
          </a:p>
        </p:txBody>
      </p:sp>
      <p:sp>
        <p:nvSpPr>
          <p:cNvPr id="4" name="Slayt Numarası Yer Tutucusu 3"/>
          <p:cNvSpPr>
            <a:spLocks noGrp="1"/>
          </p:cNvSpPr>
          <p:nvPr>
            <p:ph type="sldNum" sz="quarter" idx="12"/>
          </p:nvPr>
        </p:nvSpPr>
        <p:spPr/>
        <p:txBody>
          <a:bodyPr/>
          <a:lstStyle/>
          <a:p>
            <a:pPr rtl="0"/>
            <a:fld id="{E5137D0E-4A4F-4307-8994-C1891D747D59}" type="slidenum">
              <a:rPr lang="tr-TR" smtClean="0"/>
              <a:t>15</a:t>
            </a:fld>
            <a:endParaRPr lang="tr-TR" dirty="0"/>
          </a:p>
        </p:txBody>
      </p:sp>
    </p:spTree>
    <p:extLst>
      <p:ext uri="{BB962C8B-B14F-4D97-AF65-F5344CB8AC3E}">
        <p14:creationId xmlns:p14="http://schemas.microsoft.com/office/powerpoint/2010/main" val="306514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CD4CB4-BBA9-4618-97B8-9CB3E7307BF9}"/>
              </a:ext>
            </a:extLst>
          </p:cNvPr>
          <p:cNvSpPr>
            <a:spLocks noGrp="1"/>
          </p:cNvSpPr>
          <p:nvPr>
            <p:ph type="title"/>
          </p:nvPr>
        </p:nvSpPr>
        <p:spPr/>
        <p:txBody>
          <a:bodyPr/>
          <a:lstStyle/>
          <a:p>
            <a:r>
              <a:rPr lang="tr-TR" dirty="0" smtClean="0"/>
              <a:t>Monotonik </a:t>
            </a:r>
            <a:r>
              <a:rPr lang="tr-TR" dirty="0"/>
              <a:t>artış</a:t>
            </a:r>
          </a:p>
        </p:txBody>
      </p:sp>
      <p:sp>
        <p:nvSpPr>
          <p:cNvPr id="8" name="Metin kutusu 7">
            <a:extLst>
              <a:ext uri="{FF2B5EF4-FFF2-40B4-BE49-F238E27FC236}">
                <a16:creationId xmlns:a16="http://schemas.microsoft.com/office/drawing/2014/main" id="{BD3D020D-9A3D-4581-B37C-2B496019EA14}"/>
              </a:ext>
            </a:extLst>
          </p:cNvPr>
          <p:cNvSpPr txBox="1"/>
          <p:nvPr/>
        </p:nvSpPr>
        <p:spPr>
          <a:xfrm>
            <a:off x="912812" y="4870201"/>
            <a:ext cx="6248400" cy="1169551"/>
          </a:xfrm>
          <a:prstGeom prst="rect">
            <a:avLst/>
          </a:prstGeom>
          <a:noFill/>
        </p:spPr>
        <p:txBody>
          <a:bodyPr wrap="square">
            <a:spAutoFit/>
          </a:bodyPr>
          <a:lstStyle/>
          <a:p>
            <a:pPr algn="just"/>
            <a:endParaRPr lang="tr-TR" sz="1400" dirty="0"/>
          </a:p>
          <a:p>
            <a:pPr marL="285750" indent="-285750" algn="just">
              <a:buFont typeface="Arial" panose="020B0604020202020204" pitchFamily="34" charset="0"/>
              <a:buChar char="•"/>
            </a:pPr>
            <a:r>
              <a:rPr lang="tr-TR" sz="1400" dirty="0"/>
              <a:t>Yukarıda 1, aşağıda 0 ile </a:t>
            </a:r>
            <a:r>
              <a:rPr lang="tr-TR" sz="1400" dirty="0" smtClean="0"/>
              <a:t>sınırlı</a:t>
            </a:r>
            <a:endParaRPr lang="tr-TR" sz="1400" dirty="0"/>
          </a:p>
          <a:p>
            <a:pPr marL="285750" indent="-285750" algn="just">
              <a:buFont typeface="Arial" panose="020B0604020202020204" pitchFamily="34" charset="0"/>
              <a:buChar char="•"/>
            </a:pPr>
            <a:r>
              <a:rPr lang="tr-TR" sz="1400" dirty="0"/>
              <a:t>Monotonik </a:t>
            </a:r>
            <a:r>
              <a:rPr lang="tr-TR" sz="1400" dirty="0" smtClean="0"/>
              <a:t>artış</a:t>
            </a:r>
          </a:p>
          <a:p>
            <a:pPr marL="285750" indent="-285750">
              <a:buFont typeface="Arial" panose="020B0604020202020204" pitchFamily="34" charset="0"/>
              <a:buChar char="•"/>
            </a:pPr>
            <a:r>
              <a:rPr lang="el-GR" sz="1400" dirty="0" smtClean="0">
                <a:latin typeface="Trebuchet MS" panose="020B0603020202020204" pitchFamily="34" charset="0"/>
              </a:rPr>
              <a:t>θ</a:t>
            </a:r>
            <a:r>
              <a:rPr lang="tr-TR" sz="1400" dirty="0">
                <a:latin typeface="Trebuchet MS" panose="020B0603020202020204" pitchFamily="34" charset="0"/>
              </a:rPr>
              <a:t>’</a:t>
            </a:r>
            <a:r>
              <a:rPr lang="tr-TR" sz="1400" dirty="0"/>
              <a:t>nın her uç değerinde yatay asimptotlara </a:t>
            </a:r>
            <a:r>
              <a:rPr lang="tr-TR" sz="1400" dirty="0" smtClean="0"/>
              <a:t>yaklaşmalıdır (</a:t>
            </a:r>
            <a:r>
              <a:rPr lang="tr-TR" sz="1400" dirty="0"/>
              <a:t>McDonald, 2013</a:t>
            </a:r>
            <a:r>
              <a:rPr lang="tr-TR" sz="1400" dirty="0" smtClean="0"/>
              <a:t>).</a:t>
            </a:r>
            <a:endParaRPr lang="tr-TR" sz="1400" dirty="0"/>
          </a:p>
        </p:txBody>
      </p:sp>
      <p:graphicFrame>
        <p:nvGraphicFramePr>
          <p:cNvPr id="9" name="Grafik 8"/>
          <p:cNvGraphicFramePr>
            <a:graphicFrameLocks/>
          </p:cNvGraphicFramePr>
          <p:nvPr>
            <p:extLst>
              <p:ext uri="{D42A27DB-BD31-4B8C-83A1-F6EECF244321}">
                <p14:modId xmlns:p14="http://schemas.microsoft.com/office/powerpoint/2010/main" val="3590149923"/>
              </p:ext>
            </p:extLst>
          </p:nvPr>
        </p:nvGraphicFramePr>
        <p:xfrm>
          <a:off x="1370012" y="1828800"/>
          <a:ext cx="4419600" cy="3200400"/>
        </p:xfrm>
        <a:graphic>
          <a:graphicData uri="http://schemas.openxmlformats.org/drawingml/2006/chart">
            <c:chart xmlns:c="http://schemas.openxmlformats.org/drawingml/2006/chart" xmlns:r="http://schemas.openxmlformats.org/officeDocument/2006/relationships" r:id="rId2"/>
          </a:graphicData>
        </a:graphic>
      </p:graphicFrame>
      <p:pic>
        <p:nvPicPr>
          <p:cNvPr id="7" name="Resim 6"/>
          <p:cNvPicPr>
            <a:picLocks noChangeAspect="1"/>
          </p:cNvPicPr>
          <p:nvPr/>
        </p:nvPicPr>
        <p:blipFill>
          <a:blip r:embed="rId3">
            <a:clrChange>
              <a:clrFrom>
                <a:srgbClr val="FFFFFF"/>
              </a:clrFrom>
              <a:clrTo>
                <a:srgbClr val="FFFFFF">
                  <a:alpha val="0"/>
                </a:srgbClr>
              </a:clrTo>
            </a:clrChange>
          </a:blip>
          <a:stretch>
            <a:fillRect/>
          </a:stretch>
        </p:blipFill>
        <p:spPr>
          <a:xfrm>
            <a:off x="6856412" y="2667000"/>
            <a:ext cx="4495800" cy="3523737"/>
          </a:xfrm>
          <a:prstGeom prst="rect">
            <a:avLst/>
          </a:prstGeom>
        </p:spPr>
      </p:pic>
      <p:sp>
        <p:nvSpPr>
          <p:cNvPr id="3" name="Slayt Numarası Yer Tutucusu 2"/>
          <p:cNvSpPr>
            <a:spLocks noGrp="1"/>
          </p:cNvSpPr>
          <p:nvPr>
            <p:ph type="sldNum" sz="quarter" idx="12"/>
          </p:nvPr>
        </p:nvSpPr>
        <p:spPr/>
        <p:txBody>
          <a:bodyPr/>
          <a:lstStyle/>
          <a:p>
            <a:pPr rtl="0"/>
            <a:fld id="{E5137D0E-4A4F-4307-8994-C1891D747D59}" type="slidenum">
              <a:rPr lang="tr-TR" smtClean="0"/>
              <a:t>16</a:t>
            </a:fld>
            <a:endParaRPr lang="tr-TR" dirty="0"/>
          </a:p>
        </p:txBody>
      </p:sp>
    </p:spTree>
    <p:extLst>
      <p:ext uri="{BB962C8B-B14F-4D97-AF65-F5344CB8AC3E}">
        <p14:creationId xmlns:p14="http://schemas.microsoft.com/office/powerpoint/2010/main" val="146368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71EF0B-5905-4D79-B186-DFF777B604A2}"/>
              </a:ext>
            </a:extLst>
          </p:cNvPr>
          <p:cNvSpPr>
            <a:spLocks noGrp="1"/>
          </p:cNvSpPr>
          <p:nvPr>
            <p:ph type="title"/>
          </p:nvPr>
        </p:nvSpPr>
        <p:spPr/>
        <p:txBody>
          <a:bodyPr/>
          <a:lstStyle/>
          <a:p>
            <a:r>
              <a:rPr lang="tr-TR" dirty="0" smtClean="0"/>
              <a:t>1.3.Özellikler </a:t>
            </a:r>
            <a:endParaRPr lang="tr-TR" dirty="0"/>
          </a:p>
        </p:txBody>
      </p:sp>
      <p:sp>
        <p:nvSpPr>
          <p:cNvPr id="3" name="İçerik Yer Tutucusu 2">
            <a:extLst>
              <a:ext uri="{FF2B5EF4-FFF2-40B4-BE49-F238E27FC236}">
                <a16:creationId xmlns:a16="http://schemas.microsoft.com/office/drawing/2014/main" id="{8A82B9CE-2764-44A4-852B-2289B1A63C93}"/>
              </a:ext>
            </a:extLst>
          </p:cNvPr>
          <p:cNvSpPr>
            <a:spLocks noGrp="1"/>
          </p:cNvSpPr>
          <p:nvPr>
            <p:ph idx="1"/>
          </p:nvPr>
        </p:nvSpPr>
        <p:spPr>
          <a:xfrm>
            <a:off x="1522414" y="1828799"/>
            <a:ext cx="9601200" cy="3962401"/>
          </a:xfrm>
        </p:spPr>
        <p:txBody>
          <a:bodyPr>
            <a:normAutofit/>
          </a:bodyPr>
          <a:lstStyle/>
          <a:p>
            <a:pPr marL="177981" indent="0">
              <a:buNone/>
            </a:pPr>
            <a:r>
              <a:rPr lang="tr-TR" cap="none" dirty="0" smtClean="0"/>
              <a:t>Ölçek belirsizliği (scale indeterminacy)</a:t>
            </a:r>
            <a:endParaRPr lang="tr-TR" cap="none" dirty="0"/>
          </a:p>
        </p:txBody>
      </p:sp>
      <p:sp>
        <p:nvSpPr>
          <p:cNvPr id="4" name="Slayt Numarası Yer Tutucusu 3"/>
          <p:cNvSpPr>
            <a:spLocks noGrp="1"/>
          </p:cNvSpPr>
          <p:nvPr>
            <p:ph type="sldNum" sz="quarter" idx="12"/>
          </p:nvPr>
        </p:nvSpPr>
        <p:spPr/>
        <p:txBody>
          <a:bodyPr/>
          <a:lstStyle/>
          <a:p>
            <a:pPr rtl="0"/>
            <a:fld id="{E5137D0E-4A4F-4307-8994-C1891D747D59}" type="slidenum">
              <a:rPr lang="tr-TR" smtClean="0"/>
              <a:t>17</a:t>
            </a:fld>
            <a:endParaRPr lang="tr-TR" dirty="0"/>
          </a:p>
        </p:txBody>
      </p:sp>
    </p:spTree>
    <p:extLst>
      <p:ext uri="{BB962C8B-B14F-4D97-AF65-F5344CB8AC3E}">
        <p14:creationId xmlns:p14="http://schemas.microsoft.com/office/powerpoint/2010/main" val="407824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522413" y="4191000"/>
            <a:ext cx="9144000" cy="1143000"/>
          </a:xfrm>
        </p:spPr>
        <p:txBody>
          <a:bodyPr rtlCol="0"/>
          <a:lstStyle/>
          <a:p>
            <a:r>
              <a:rPr lang="tr-TR" sz="4400" dirty="0" smtClean="0"/>
              <a:t>Madde </a:t>
            </a:r>
            <a:r>
              <a:rPr lang="tr-TR" sz="4400" dirty="0"/>
              <a:t>Tepki </a:t>
            </a:r>
            <a:r>
              <a:rPr lang="tr-TR" sz="4400" dirty="0" smtClean="0"/>
              <a:t>Kuramı </a:t>
            </a:r>
            <a:endParaRPr lang="tr-TR" sz="4400" dirty="0"/>
          </a:p>
        </p:txBody>
      </p:sp>
      <p:sp>
        <p:nvSpPr>
          <p:cNvPr id="3" name="Alt Başlık 2"/>
          <p:cNvSpPr>
            <a:spLocks noGrp="1"/>
          </p:cNvSpPr>
          <p:nvPr>
            <p:ph type="subTitle" idx="1"/>
          </p:nvPr>
        </p:nvSpPr>
        <p:spPr>
          <a:xfrm>
            <a:off x="1522413" y="5334000"/>
            <a:ext cx="8229600" cy="1066800"/>
          </a:xfrm>
        </p:spPr>
        <p:txBody>
          <a:bodyPr rtlCol="0">
            <a:normAutofit/>
          </a:bodyPr>
          <a:lstStyle/>
          <a:p>
            <a:pPr rtl="0"/>
            <a:r>
              <a:rPr lang="tr-TR" dirty="0" smtClean="0">
                <a:solidFill>
                  <a:schemeClr val="tx1">
                    <a:lumMod val="50000"/>
                  </a:schemeClr>
                </a:solidFill>
              </a:rPr>
              <a:t>… her şey değişir hiçbir şey değişmez</a:t>
            </a:r>
            <a:endParaRPr lang="tr-TR" dirty="0">
              <a:solidFill>
                <a:schemeClr val="tx1">
                  <a:lumMod val="50000"/>
                </a:schemeClr>
              </a:solidFill>
            </a:endParaRPr>
          </a:p>
          <a:p>
            <a:pPr rtl="0"/>
            <a:r>
              <a:rPr lang="tr-TR" dirty="0" smtClean="0">
                <a:solidFill>
                  <a:schemeClr val="tx1">
                    <a:lumMod val="50000"/>
                  </a:schemeClr>
                </a:solidFill>
              </a:rPr>
              <a:t>   …ve</a:t>
            </a:r>
            <a:endParaRPr lang="tr-TR" dirty="0">
              <a:solidFill>
                <a:schemeClr val="tx1">
                  <a:lumMod val="50000"/>
                </a:schemeClr>
              </a:solidFill>
            </a:endParaRPr>
          </a:p>
        </p:txBody>
      </p:sp>
      <p:sp>
        <p:nvSpPr>
          <p:cNvPr id="7" name="Başlık 1"/>
          <p:cNvSpPr txBox="1">
            <a:spLocks/>
          </p:cNvSpPr>
          <p:nvPr/>
        </p:nvSpPr>
        <p:spPr>
          <a:xfrm>
            <a:off x="1522413" y="3048000"/>
            <a:ext cx="9144000" cy="1143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7200" kern="1200">
                <a:solidFill>
                  <a:schemeClr val="tx1"/>
                </a:solidFill>
                <a:latin typeface="+mj-lt"/>
                <a:ea typeface="+mj-ea"/>
                <a:cs typeface="+mj-cs"/>
              </a:defRPr>
            </a:lvl1pPr>
          </a:lstStyle>
          <a:p>
            <a:r>
              <a:rPr lang="tr-TR" sz="4400" dirty="0" smtClean="0"/>
              <a:t>Hatırlanası şeyler 3  </a:t>
            </a:r>
            <a:endParaRPr lang="tr-TR" sz="4400" dirty="0"/>
          </a:p>
        </p:txBody>
      </p:sp>
      <p:sp>
        <p:nvSpPr>
          <p:cNvPr id="4" name="Slayt Numarası Yer Tutucusu 3"/>
          <p:cNvSpPr>
            <a:spLocks noGrp="1"/>
          </p:cNvSpPr>
          <p:nvPr>
            <p:ph type="sldNum" sz="quarter" idx="12"/>
          </p:nvPr>
        </p:nvSpPr>
        <p:spPr/>
        <p:txBody>
          <a:bodyPr/>
          <a:lstStyle/>
          <a:p>
            <a:pPr rtl="0"/>
            <a:fld id="{E5137D0E-4A4F-4307-8994-C1891D747D59}" type="slidenum">
              <a:rPr lang="tr-TR" noProof="0" smtClean="0"/>
              <a:t>18</a:t>
            </a:fld>
            <a:endParaRPr lang="tr-TR" noProof="0" dirty="0"/>
          </a:p>
        </p:txBody>
      </p:sp>
    </p:spTree>
    <p:extLst>
      <p:ext uri="{BB962C8B-B14F-4D97-AF65-F5344CB8AC3E}">
        <p14:creationId xmlns:p14="http://schemas.microsoft.com/office/powerpoint/2010/main" val="73722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
          <p:cNvSpPr>
            <a:spLocks noGrp="1" noChangeArrowheads="1"/>
          </p:cNvSpPr>
          <p:nvPr>
            <p:ph type="title"/>
          </p:nvPr>
        </p:nvSpPr>
        <p:spPr>
          <a:xfrm>
            <a:off x="2196840" y="851840"/>
            <a:ext cx="7803783" cy="550279"/>
          </a:xfrm>
        </p:spPr>
        <p:txBody>
          <a:bodyPr>
            <a:spAutoFit/>
          </a:bodyPr>
          <a:lstStyle/>
          <a:p>
            <a:pPr>
              <a:lnSpc>
                <a:spcPct val="93000"/>
              </a:lnSpc>
              <a:tabLst>
                <a:tab pos="0" algn="l"/>
                <a:tab pos="414589" algn="l"/>
                <a:tab pos="829178" algn="l"/>
                <a:tab pos="1243767" algn="l"/>
                <a:tab pos="1658356" algn="l"/>
                <a:tab pos="2072945" algn="l"/>
                <a:tab pos="2487534" algn="l"/>
                <a:tab pos="2902123" algn="l"/>
                <a:tab pos="3316712" algn="l"/>
                <a:tab pos="3731301" algn="l"/>
                <a:tab pos="4145890" algn="l"/>
                <a:tab pos="4560479" algn="l"/>
                <a:tab pos="4975068" algn="l"/>
                <a:tab pos="5389656" algn="l"/>
                <a:tab pos="5804245" algn="l"/>
                <a:tab pos="6218834" algn="l"/>
                <a:tab pos="6633423" algn="l"/>
                <a:tab pos="7048012" algn="l"/>
                <a:tab pos="7462601" algn="l"/>
                <a:tab pos="7877190" algn="l"/>
                <a:tab pos="8291779" algn="l"/>
              </a:tabLst>
            </a:pPr>
            <a:r>
              <a:rPr lang="en-GB" altLang="tr-TR" smtClean="0"/>
              <a:t>IRT vs. CTT</a:t>
            </a:r>
          </a:p>
        </p:txBody>
      </p:sp>
      <p:sp>
        <p:nvSpPr>
          <p:cNvPr id="44034" name="Rectangle 2"/>
          <p:cNvSpPr>
            <a:spLocks noGrp="1" noChangeArrowheads="1"/>
          </p:cNvSpPr>
          <p:nvPr>
            <p:ph type="body" idx="1"/>
          </p:nvPr>
        </p:nvSpPr>
        <p:spPr>
          <a:xfrm>
            <a:off x="2196840" y="1780720"/>
            <a:ext cx="7953495" cy="2647904"/>
          </a:xfrm>
        </p:spPr>
        <p:txBody>
          <a:bodyPr>
            <a:spAutoFit/>
          </a:bodyPr>
          <a:lstStyle/>
          <a:p>
            <a:pPr>
              <a:lnSpc>
                <a:spcPct val="95000"/>
              </a:lnSpc>
              <a:tabLst>
                <a:tab pos="411710" algn="l"/>
                <a:tab pos="826299" algn="l"/>
                <a:tab pos="1240888" algn="l"/>
                <a:tab pos="1655477" algn="l"/>
                <a:tab pos="2070066" algn="l"/>
                <a:tab pos="2484655" algn="l"/>
                <a:tab pos="2899244" algn="l"/>
                <a:tab pos="3313833" algn="l"/>
                <a:tab pos="3728422" algn="l"/>
                <a:tab pos="4143011" algn="l"/>
                <a:tab pos="4557599" algn="l"/>
                <a:tab pos="4972188" algn="l"/>
                <a:tab pos="5386777" algn="l"/>
                <a:tab pos="5801366" algn="l"/>
                <a:tab pos="6215955" algn="l"/>
                <a:tab pos="6630544" algn="l"/>
                <a:tab pos="7045133" algn="l"/>
                <a:tab pos="7459722" algn="l"/>
                <a:tab pos="7874311" algn="l"/>
                <a:tab pos="8288900" algn="l"/>
              </a:tabLst>
              <a:defRPr/>
            </a:pPr>
            <a:r>
              <a:rPr lang="en-GB" altLang="tr-TR" smtClean="0">
                <a:effectLst>
                  <a:outerShdw blurRad="38100" dist="38100" dir="2700000" algn="tl">
                    <a:srgbClr val="000000"/>
                  </a:outerShdw>
                </a:effectLst>
                <a:latin typeface="Calisto MT" panose="02040603050505030304" pitchFamily="18" charset="0"/>
              </a:rPr>
              <a:t>Fan, X. (1998) Item Response Theory and Classical test Theory: an empirical comparison of their item/person statistics. </a:t>
            </a:r>
            <a:r>
              <a:rPr lang="en-GB" altLang="tr-TR" i="1" smtClean="0">
                <a:effectLst>
                  <a:outerShdw blurRad="38100" dist="38100" dir="2700000" algn="tl">
                    <a:srgbClr val="000000"/>
                  </a:outerShdw>
                </a:effectLst>
                <a:latin typeface="Calisto MT" panose="02040603050505030304" pitchFamily="18" charset="0"/>
              </a:rPr>
              <a:t>Educational and Psychological Measurement</a:t>
            </a:r>
            <a:r>
              <a:rPr lang="en-GB" altLang="tr-TR" smtClean="0">
                <a:effectLst>
                  <a:outerShdw blurRad="38100" dist="38100" dir="2700000" algn="tl">
                    <a:srgbClr val="000000"/>
                  </a:outerShdw>
                </a:effectLst>
                <a:latin typeface="Calisto MT" panose="02040603050505030304" pitchFamily="18" charset="0"/>
              </a:rPr>
              <a:t>, 58, 3, 357-381.</a:t>
            </a:r>
          </a:p>
          <a:p>
            <a:pPr>
              <a:lnSpc>
                <a:spcPct val="95000"/>
              </a:lnSpc>
              <a:buNone/>
              <a:tabLst>
                <a:tab pos="411710" algn="l"/>
                <a:tab pos="826299" algn="l"/>
                <a:tab pos="1240888" algn="l"/>
                <a:tab pos="1655477" algn="l"/>
                <a:tab pos="2070066" algn="l"/>
                <a:tab pos="2484655" algn="l"/>
                <a:tab pos="2899244" algn="l"/>
                <a:tab pos="3313833" algn="l"/>
                <a:tab pos="3728422" algn="l"/>
                <a:tab pos="4143011" algn="l"/>
                <a:tab pos="4557599" algn="l"/>
                <a:tab pos="4972188" algn="l"/>
                <a:tab pos="5386777" algn="l"/>
                <a:tab pos="5801366" algn="l"/>
                <a:tab pos="6215955" algn="l"/>
                <a:tab pos="6630544" algn="l"/>
                <a:tab pos="7045133" algn="l"/>
                <a:tab pos="7459722" algn="l"/>
                <a:tab pos="7874311" algn="l"/>
                <a:tab pos="8288900" algn="l"/>
              </a:tabLst>
              <a:defRPr/>
            </a:pPr>
            <a:endParaRPr lang="en-GB" altLang="tr-TR" smtClean="0">
              <a:effectLst>
                <a:outerShdw blurRad="38100" dist="38100" dir="2700000" algn="tl">
                  <a:srgbClr val="000000"/>
                </a:outerShdw>
              </a:effectLst>
              <a:latin typeface="Calisto MT" panose="02040603050505030304" pitchFamily="18" charset="0"/>
            </a:endParaRPr>
          </a:p>
          <a:p>
            <a:pPr lvl="1">
              <a:lnSpc>
                <a:spcPct val="95000"/>
              </a:lnSpc>
              <a:tabLst>
                <a:tab pos="411710" algn="l"/>
                <a:tab pos="826299" algn="l"/>
                <a:tab pos="1240888" algn="l"/>
                <a:tab pos="1655477" algn="l"/>
                <a:tab pos="2070066" algn="l"/>
                <a:tab pos="2484655" algn="l"/>
                <a:tab pos="2899244" algn="l"/>
                <a:tab pos="3313833" algn="l"/>
                <a:tab pos="3728422" algn="l"/>
                <a:tab pos="4143011" algn="l"/>
                <a:tab pos="4557599" algn="l"/>
                <a:tab pos="4972188" algn="l"/>
                <a:tab pos="5386777" algn="l"/>
                <a:tab pos="5801366" algn="l"/>
                <a:tab pos="6215955" algn="l"/>
                <a:tab pos="6630544" algn="l"/>
                <a:tab pos="7045133" algn="l"/>
                <a:tab pos="7459722" algn="l"/>
                <a:tab pos="7874311" algn="l"/>
                <a:tab pos="8288900" algn="l"/>
              </a:tabLst>
              <a:defRPr/>
            </a:pPr>
            <a:r>
              <a:rPr lang="en-GB" altLang="tr-TR" smtClean="0">
                <a:effectLst>
                  <a:outerShdw blurRad="38100" dist="38100" dir="2700000" algn="tl">
                    <a:srgbClr val="000000"/>
                  </a:outerShdw>
                </a:effectLst>
                <a:latin typeface="Calisto MT" panose="02040603050505030304" pitchFamily="18" charset="0"/>
              </a:rPr>
              <a:t>There is no obvious superiority between classical sum-score item and test parameters and the new item response theory item and test parameters, when a large, representative sample of individuals are used to calibrate items. </a:t>
            </a:r>
          </a:p>
        </p:txBody>
      </p:sp>
      <p:sp>
        <p:nvSpPr>
          <p:cNvPr id="2" name="Slayt Numarası Yer Tutucusu 1"/>
          <p:cNvSpPr>
            <a:spLocks noGrp="1"/>
          </p:cNvSpPr>
          <p:nvPr>
            <p:ph type="sldNum" sz="quarter" idx="12"/>
          </p:nvPr>
        </p:nvSpPr>
        <p:spPr/>
        <p:txBody>
          <a:bodyPr/>
          <a:lstStyle/>
          <a:p>
            <a:pPr rtl="0"/>
            <a:fld id="{E5137D0E-4A4F-4307-8994-C1891D747D59}" type="slidenum">
              <a:rPr lang="tr-TR" smtClean="0"/>
              <a:t>19</a:t>
            </a:fld>
            <a:endParaRPr lang="tr-TR" dirty="0"/>
          </a:p>
        </p:txBody>
      </p:sp>
    </p:spTree>
    <p:extLst>
      <p:ext uri="{BB962C8B-B14F-4D97-AF65-F5344CB8AC3E}">
        <p14:creationId xmlns:p14="http://schemas.microsoft.com/office/powerpoint/2010/main" val="5236312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
          <p:cNvSpPr>
            <a:spLocks noGrp="1"/>
          </p:cNvSpPr>
          <p:nvPr>
            <p:ph type="title"/>
          </p:nvPr>
        </p:nvSpPr>
        <p:spPr/>
        <p:txBody>
          <a:bodyPr rtlCol="0"/>
          <a:lstStyle/>
          <a:p>
            <a:pPr rtl="0"/>
            <a:r>
              <a:rPr lang="tr-TR" dirty="0" smtClean="0"/>
              <a:t>Akış</a:t>
            </a:r>
            <a:endParaRPr lang="tr-TR" dirty="0"/>
          </a:p>
        </p:txBody>
      </p:sp>
      <p:graphicFrame>
        <p:nvGraphicFramePr>
          <p:cNvPr id="3" name="Diyagram 2"/>
          <p:cNvGraphicFramePr/>
          <p:nvPr>
            <p:extLst>
              <p:ext uri="{D42A27DB-BD31-4B8C-83A1-F6EECF244321}">
                <p14:modId xmlns:p14="http://schemas.microsoft.com/office/powerpoint/2010/main" val="92731971"/>
              </p:ext>
            </p:extLst>
          </p:nvPr>
        </p:nvGraphicFramePr>
        <p:xfrm>
          <a:off x="1522414" y="1905000"/>
          <a:ext cx="9296398"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ayt Numarası Yer Tutucusu 1"/>
          <p:cNvSpPr>
            <a:spLocks noGrp="1"/>
          </p:cNvSpPr>
          <p:nvPr>
            <p:ph type="sldNum" sz="quarter" idx="12"/>
          </p:nvPr>
        </p:nvSpPr>
        <p:spPr/>
        <p:txBody>
          <a:bodyPr/>
          <a:lstStyle/>
          <a:p>
            <a:pPr rtl="0"/>
            <a:fld id="{E5137D0E-4A4F-4307-8994-C1891D747D59}" type="slidenum">
              <a:rPr lang="tr-TR" smtClean="0"/>
              <a:t>2</a:t>
            </a:fld>
            <a:endParaRPr lang="tr-TR" dirty="0"/>
          </a:p>
        </p:txBody>
      </p:sp>
    </p:spTree>
    <p:extLst>
      <p:ext uri="{BB962C8B-B14F-4D97-AF65-F5344CB8AC3E}">
        <p14:creationId xmlns:p14="http://schemas.microsoft.com/office/powerpoint/2010/main" val="412428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
          <p:cNvSpPr>
            <a:spLocks noGrp="1"/>
          </p:cNvSpPr>
          <p:nvPr>
            <p:ph type="title"/>
          </p:nvPr>
        </p:nvSpPr>
        <p:spPr/>
        <p:txBody>
          <a:bodyPr rtlCol="0"/>
          <a:lstStyle/>
          <a:p>
            <a:pPr rtl="0"/>
            <a:r>
              <a:rPr lang="tr-TR" dirty="0" smtClean="0"/>
              <a:t>Madde Tepki Kuramının yaygın kullanımı</a:t>
            </a:r>
            <a:endParaRPr lang="tr-TR" dirty="0"/>
          </a:p>
        </p:txBody>
      </p:sp>
      <p:sp>
        <p:nvSpPr>
          <p:cNvPr id="14" name="İçerik Yer Tutucusu 2"/>
          <p:cNvSpPr>
            <a:spLocks noGrp="1"/>
          </p:cNvSpPr>
          <p:nvPr>
            <p:ph idx="1"/>
          </p:nvPr>
        </p:nvSpPr>
        <p:spPr/>
        <p:txBody>
          <a:bodyPr rtlCol="0"/>
          <a:lstStyle/>
          <a:p>
            <a:pPr rtl="0"/>
            <a:r>
              <a:rPr lang="tr-TR" dirty="0" smtClean="0"/>
              <a:t>Soru bankaları</a:t>
            </a:r>
          </a:p>
          <a:p>
            <a:pPr rtl="0"/>
            <a:r>
              <a:rPr lang="tr-TR" dirty="0" smtClean="0"/>
              <a:t>Bobut algoritmaları</a:t>
            </a:r>
          </a:p>
          <a:p>
            <a:pPr rtl="0"/>
            <a:r>
              <a:rPr lang="tr-TR" dirty="0" smtClean="0"/>
              <a:t>Form ön-eşitleme</a:t>
            </a:r>
          </a:p>
          <a:p>
            <a:pPr rtl="0"/>
            <a:r>
              <a:rPr lang="tr-TR" dirty="0" smtClean="0"/>
              <a:t>Hakem bankaları</a:t>
            </a:r>
            <a:endParaRPr lang="tr-TR" dirty="0"/>
          </a:p>
          <a:p>
            <a:pPr rtl="0"/>
            <a:r>
              <a:rPr lang="tr-TR" dirty="0" smtClean="0"/>
              <a:t>Hukuksal düzenlemeler</a:t>
            </a:r>
          </a:p>
          <a:p>
            <a:pPr rtl="0"/>
            <a:r>
              <a:rPr lang="tr-TR" dirty="0" smtClean="0"/>
              <a:t>Standart setting</a:t>
            </a:r>
          </a:p>
          <a:p>
            <a:pPr rtl="0"/>
            <a:r>
              <a:rPr lang="tr-TR" dirty="0" smtClean="0"/>
              <a:t>AR-GE</a:t>
            </a:r>
          </a:p>
          <a:p>
            <a:pPr rtl="0"/>
            <a:r>
              <a:rPr lang="tr-TR" dirty="0" smtClean="0"/>
              <a:t>Alternatif değerlendirme</a:t>
            </a:r>
          </a:p>
          <a:p>
            <a:pPr rtl="0"/>
            <a:endParaRPr lang="tr-TR" dirty="0"/>
          </a:p>
        </p:txBody>
      </p:sp>
      <p:sp>
        <p:nvSpPr>
          <p:cNvPr id="2" name="Slayt Numarası Yer Tutucusu 1"/>
          <p:cNvSpPr>
            <a:spLocks noGrp="1"/>
          </p:cNvSpPr>
          <p:nvPr>
            <p:ph type="sldNum" sz="quarter" idx="12"/>
          </p:nvPr>
        </p:nvSpPr>
        <p:spPr/>
        <p:txBody>
          <a:bodyPr/>
          <a:lstStyle/>
          <a:p>
            <a:pPr rtl="0"/>
            <a:fld id="{E5137D0E-4A4F-4307-8994-C1891D747D59}" type="slidenum">
              <a:rPr lang="tr-TR" smtClean="0"/>
              <a:t>20</a:t>
            </a:fld>
            <a:endParaRPr lang="tr-TR" dirty="0"/>
          </a:p>
        </p:txBody>
      </p:sp>
    </p:spTree>
    <p:extLst>
      <p:ext uri="{BB962C8B-B14F-4D97-AF65-F5344CB8AC3E}">
        <p14:creationId xmlns:p14="http://schemas.microsoft.com/office/powerpoint/2010/main" val="284876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522413" y="3733800"/>
            <a:ext cx="9144000" cy="1143000"/>
          </a:xfrm>
        </p:spPr>
        <p:txBody>
          <a:bodyPr rtlCol="0"/>
          <a:lstStyle/>
          <a:p>
            <a:r>
              <a:rPr lang="tr-TR" sz="4800" dirty="0" smtClean="0"/>
              <a:t>Tarihçe </a:t>
            </a:r>
            <a:endParaRPr lang="tr-TR" sz="4800" dirty="0"/>
          </a:p>
        </p:txBody>
      </p:sp>
      <p:sp>
        <p:nvSpPr>
          <p:cNvPr id="3" name="Alt Başlık 2"/>
          <p:cNvSpPr>
            <a:spLocks noGrp="1"/>
          </p:cNvSpPr>
          <p:nvPr>
            <p:ph type="subTitle" idx="1"/>
          </p:nvPr>
        </p:nvSpPr>
        <p:spPr/>
        <p:txBody>
          <a:bodyPr rtlCol="0"/>
          <a:lstStyle/>
          <a:p>
            <a:pPr rtl="0"/>
            <a:r>
              <a:rPr lang="tr-TR" dirty="0" smtClean="0">
                <a:solidFill>
                  <a:schemeClr val="tx1">
                    <a:lumMod val="50000"/>
                  </a:schemeClr>
                </a:solidFill>
              </a:rPr>
              <a:t>Sarmal gelişme prensibi</a:t>
            </a:r>
          </a:p>
          <a:p>
            <a:pPr rtl="0"/>
            <a:r>
              <a:rPr lang="tr-TR" dirty="0" smtClean="0">
                <a:solidFill>
                  <a:schemeClr val="tx1">
                    <a:lumMod val="50000"/>
                  </a:schemeClr>
                </a:solidFill>
              </a:rPr>
              <a:t>…… ve</a:t>
            </a:r>
            <a:endParaRPr lang="tr-TR" dirty="0">
              <a:solidFill>
                <a:schemeClr val="tx1">
                  <a:lumMod val="50000"/>
                </a:schemeClr>
              </a:solidFill>
            </a:endParaRPr>
          </a:p>
        </p:txBody>
      </p:sp>
      <p:sp>
        <p:nvSpPr>
          <p:cNvPr id="4" name="Başlık 1"/>
          <p:cNvSpPr txBox="1">
            <a:spLocks/>
          </p:cNvSpPr>
          <p:nvPr/>
        </p:nvSpPr>
        <p:spPr>
          <a:xfrm>
            <a:off x="1522413" y="2895600"/>
            <a:ext cx="9144000" cy="1143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7200" kern="1200">
                <a:solidFill>
                  <a:schemeClr val="tx1"/>
                </a:solidFill>
                <a:latin typeface="+mj-lt"/>
                <a:ea typeface="+mj-ea"/>
                <a:cs typeface="+mj-cs"/>
              </a:defRPr>
            </a:lvl1pPr>
          </a:lstStyle>
          <a:p>
            <a:r>
              <a:rPr lang="tr-TR" sz="4800" dirty="0" smtClean="0"/>
              <a:t>Hatırlanası şeyler 4  </a:t>
            </a:r>
            <a:endParaRPr lang="tr-TR" sz="4800" dirty="0"/>
          </a:p>
        </p:txBody>
      </p:sp>
      <p:sp>
        <p:nvSpPr>
          <p:cNvPr id="5" name="Slayt Numarası Yer Tutucusu 4"/>
          <p:cNvSpPr>
            <a:spLocks noGrp="1"/>
          </p:cNvSpPr>
          <p:nvPr>
            <p:ph type="sldNum" sz="quarter" idx="12"/>
          </p:nvPr>
        </p:nvSpPr>
        <p:spPr/>
        <p:txBody>
          <a:bodyPr/>
          <a:lstStyle/>
          <a:p>
            <a:pPr rtl="0"/>
            <a:fld id="{E5137D0E-4A4F-4307-8994-C1891D747D59}" type="slidenum">
              <a:rPr lang="tr-TR" noProof="0" smtClean="0"/>
              <a:t>21</a:t>
            </a:fld>
            <a:endParaRPr lang="tr-TR" noProof="0" dirty="0"/>
          </a:p>
        </p:txBody>
      </p:sp>
    </p:spTree>
    <p:extLst>
      <p:ext uri="{BB962C8B-B14F-4D97-AF65-F5344CB8AC3E}">
        <p14:creationId xmlns:p14="http://schemas.microsoft.com/office/powerpoint/2010/main" val="286579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62B7-055B-48BE-05FC-1FDFDD2689C8}"/>
              </a:ext>
            </a:extLst>
          </p:cNvPr>
          <p:cNvSpPr>
            <a:spLocks noGrp="1"/>
          </p:cNvSpPr>
          <p:nvPr>
            <p:ph type="title"/>
          </p:nvPr>
        </p:nvSpPr>
        <p:spPr>
          <a:xfrm>
            <a:off x="1522412" y="533400"/>
            <a:ext cx="9601200" cy="1143000"/>
          </a:xfrm>
        </p:spPr>
        <p:txBody>
          <a:bodyPr/>
          <a:lstStyle/>
          <a:p>
            <a:r>
              <a:rPr lang="tr-TR" dirty="0" smtClean="0"/>
              <a:t>Tarihçe - 1</a:t>
            </a:r>
            <a:endParaRPr lang="en-US" dirty="0"/>
          </a:p>
        </p:txBody>
      </p:sp>
      <p:sp>
        <p:nvSpPr>
          <p:cNvPr id="3" name="Content Placeholder 2">
            <a:extLst>
              <a:ext uri="{FF2B5EF4-FFF2-40B4-BE49-F238E27FC236}">
                <a16:creationId xmlns:a16="http://schemas.microsoft.com/office/drawing/2014/main" id="{67F27DB9-CB90-D2FD-D385-4D57279D1E93}"/>
              </a:ext>
            </a:extLst>
          </p:cNvPr>
          <p:cNvSpPr>
            <a:spLocks noGrp="1"/>
          </p:cNvSpPr>
          <p:nvPr>
            <p:ph idx="1"/>
          </p:nvPr>
        </p:nvSpPr>
        <p:spPr>
          <a:xfrm>
            <a:off x="913556" y="2076803"/>
            <a:ext cx="6323856" cy="4170863"/>
          </a:xfrm>
        </p:spPr>
        <p:txBody>
          <a:bodyPr>
            <a:normAutofit fontScale="70000" lnSpcReduction="20000"/>
          </a:bodyPr>
          <a:lstStyle/>
          <a:p>
            <a:r>
              <a:rPr lang="tr-TR" dirty="0" smtClean="0"/>
              <a:t>Madde Tepki Kuramı’nın temelleri </a:t>
            </a:r>
          </a:p>
          <a:p>
            <a:pPr lvl="1"/>
            <a:r>
              <a:rPr lang="en-US" dirty="0" smtClean="0"/>
              <a:t>Richardson </a:t>
            </a:r>
            <a:r>
              <a:rPr lang="en-US" dirty="0"/>
              <a:t>(</a:t>
            </a:r>
            <a:r>
              <a:rPr lang="en-US" dirty="0" smtClean="0"/>
              <a:t>1936)</a:t>
            </a:r>
            <a:r>
              <a:rPr lang="tr-TR" dirty="0" smtClean="0"/>
              <a:t>, </a:t>
            </a:r>
            <a:r>
              <a:rPr lang="en-US" dirty="0" smtClean="0"/>
              <a:t>Lawley </a:t>
            </a:r>
            <a:r>
              <a:rPr lang="en-US" dirty="0"/>
              <a:t>(1943), </a:t>
            </a:r>
            <a:r>
              <a:rPr lang="en-US" dirty="0" smtClean="0"/>
              <a:t>Tucker </a:t>
            </a:r>
            <a:r>
              <a:rPr lang="en-US" dirty="0"/>
              <a:t>(1946), and Lord (</a:t>
            </a:r>
            <a:r>
              <a:rPr lang="en-US" dirty="0" smtClean="0"/>
              <a:t>1952)</a:t>
            </a:r>
            <a:r>
              <a:rPr lang="tr-TR" dirty="0" smtClean="0"/>
              <a:t>, Lawley</a:t>
            </a:r>
            <a:r>
              <a:rPr lang="tr-TR" dirty="0"/>
              <a:t>, Richardson, Tucker</a:t>
            </a:r>
          </a:p>
          <a:p>
            <a:r>
              <a:rPr lang="en-US" dirty="0" smtClean="0"/>
              <a:t>Lord</a:t>
            </a:r>
            <a:r>
              <a:rPr lang="tr-TR" dirty="0" smtClean="0"/>
              <a:t> – İki Parametretli Normal Ogive Model (</a:t>
            </a:r>
            <a:r>
              <a:rPr lang="en-US" dirty="0" smtClean="0"/>
              <a:t>two</a:t>
            </a:r>
            <a:r>
              <a:rPr lang="tr-TR" dirty="0"/>
              <a:t>-</a:t>
            </a:r>
            <a:r>
              <a:rPr lang="en-US" dirty="0"/>
              <a:t>parameter normal ogive </a:t>
            </a:r>
            <a:r>
              <a:rPr lang="en-US" dirty="0" smtClean="0"/>
              <a:t>model</a:t>
            </a:r>
            <a:r>
              <a:rPr lang="tr-TR" dirty="0" smtClean="0"/>
              <a:t>)</a:t>
            </a:r>
            <a:r>
              <a:rPr lang="en-US" dirty="0" smtClean="0"/>
              <a:t> </a:t>
            </a:r>
            <a:endParaRPr lang="tr-TR" dirty="0"/>
          </a:p>
          <a:p>
            <a:pPr lvl="1"/>
            <a:r>
              <a:rPr lang="tr-TR" dirty="0" smtClean="0"/>
              <a:t>Madde güçlük ve ayırt edicilik parametreleri ile tanımlanmış madde karakteristik eğrisi (</a:t>
            </a:r>
            <a:r>
              <a:rPr lang="en-US" dirty="0" smtClean="0"/>
              <a:t>item </a:t>
            </a:r>
            <a:r>
              <a:rPr lang="en-US" dirty="0"/>
              <a:t>characteristic </a:t>
            </a:r>
            <a:r>
              <a:rPr lang="en-US" dirty="0" smtClean="0"/>
              <a:t>curve</a:t>
            </a:r>
            <a:r>
              <a:rPr lang="tr-TR" dirty="0" smtClean="0"/>
              <a:t>)</a:t>
            </a:r>
            <a:r>
              <a:rPr lang="en-US" dirty="0" smtClean="0"/>
              <a:t> </a:t>
            </a:r>
            <a:endParaRPr lang="tr-TR" dirty="0"/>
          </a:p>
          <a:p>
            <a:pPr lvl="1"/>
            <a:r>
              <a:rPr lang="tr-TR" dirty="0" smtClean="0"/>
              <a:t>Belli bir yetenek düzeyindeki bir bireyin madde k’yi doğru yanıtlama olasılığı</a:t>
            </a:r>
          </a:p>
          <a:p>
            <a:r>
              <a:rPr lang="tr-TR" dirty="0"/>
              <a:t>3 Parametre Lojistik Model - </a:t>
            </a:r>
            <a:r>
              <a:rPr lang="en-US" dirty="0"/>
              <a:t>Lord‘</a:t>
            </a:r>
            <a:r>
              <a:rPr lang="tr-TR" dirty="0"/>
              <a:t>un modeli üzerinden</a:t>
            </a:r>
            <a:r>
              <a:rPr lang="en-US" dirty="0"/>
              <a:t> Birnbaum (1968). </a:t>
            </a:r>
            <a:endParaRPr lang="tr-TR" dirty="0"/>
          </a:p>
          <a:p>
            <a:pPr lvl="1"/>
            <a:r>
              <a:rPr lang="en-US" dirty="0"/>
              <a:t>D </a:t>
            </a:r>
            <a:r>
              <a:rPr lang="tr-TR" dirty="0"/>
              <a:t>sabiti </a:t>
            </a:r>
            <a:r>
              <a:rPr lang="en-US" dirty="0"/>
              <a:t>= 1.702</a:t>
            </a:r>
            <a:endParaRPr lang="tr-TR" dirty="0"/>
          </a:p>
          <a:p>
            <a:pPr lvl="1"/>
            <a:r>
              <a:rPr lang="tr-TR" dirty="0"/>
              <a:t>L</a:t>
            </a:r>
            <a:r>
              <a:rPr lang="en-US" dirty="0"/>
              <a:t>o</a:t>
            </a:r>
            <a:r>
              <a:rPr lang="tr-TR" dirty="0"/>
              <a:t>j</a:t>
            </a:r>
            <a:r>
              <a:rPr lang="en-US" dirty="0" err="1"/>
              <a:t>isti</a:t>
            </a:r>
            <a:r>
              <a:rPr lang="tr-TR" dirty="0"/>
              <a:t>k</a:t>
            </a:r>
            <a:r>
              <a:rPr lang="en-US" dirty="0"/>
              <a:t> model </a:t>
            </a:r>
            <a:r>
              <a:rPr lang="tr-TR" dirty="0"/>
              <a:t>ile </a:t>
            </a:r>
            <a:r>
              <a:rPr lang="en-US" dirty="0"/>
              <a:t>normal ogive model </a:t>
            </a:r>
            <a:r>
              <a:rPr lang="tr-TR" dirty="0"/>
              <a:t>yakınsama </a:t>
            </a:r>
            <a:r>
              <a:rPr lang="en-US" dirty="0"/>
              <a:t>(Haley, 1952). </a:t>
            </a:r>
            <a:endParaRPr lang="tr-TR" dirty="0"/>
          </a:p>
          <a:p>
            <a:r>
              <a:rPr lang="tr-TR" dirty="0" smtClean="0"/>
              <a:t>Madde Tepki Kuramının kullanımının yaygınlaşması</a:t>
            </a:r>
          </a:p>
          <a:p>
            <a:pPr lvl="1"/>
            <a:r>
              <a:rPr lang="en-US" dirty="0" smtClean="0"/>
              <a:t>Program</a:t>
            </a:r>
            <a:r>
              <a:rPr lang="tr-TR" dirty="0" smtClean="0"/>
              <a:t>ın adı:</a:t>
            </a:r>
            <a:r>
              <a:rPr lang="en-US" dirty="0" smtClean="0"/>
              <a:t> </a:t>
            </a:r>
            <a:r>
              <a:rPr lang="tr-TR" dirty="0" smtClean="0"/>
              <a:t>LOGIST</a:t>
            </a:r>
          </a:p>
          <a:p>
            <a:pPr lvl="1"/>
            <a:r>
              <a:rPr lang="tr-TR" dirty="0" smtClean="0"/>
              <a:t>Yazarlar: </a:t>
            </a:r>
            <a:r>
              <a:rPr lang="en-US" dirty="0" smtClean="0"/>
              <a:t>Wood</a:t>
            </a:r>
            <a:r>
              <a:rPr lang="en-US" dirty="0"/>
              <a:t>, </a:t>
            </a:r>
            <a:r>
              <a:rPr lang="en-US" dirty="0" err="1"/>
              <a:t>Wingersky</a:t>
            </a:r>
            <a:r>
              <a:rPr lang="en-US" dirty="0"/>
              <a:t> and Lord (</a:t>
            </a:r>
            <a:r>
              <a:rPr lang="en-US" dirty="0" smtClean="0"/>
              <a:t>1976) and </a:t>
            </a:r>
            <a:r>
              <a:rPr lang="en-US" dirty="0" err="1" smtClean="0"/>
              <a:t>Wingersky</a:t>
            </a:r>
            <a:r>
              <a:rPr lang="en-US" dirty="0"/>
              <a:t>, Barton and Lord (1982) </a:t>
            </a:r>
            <a:endParaRPr lang="tr-TR" dirty="0" smtClean="0"/>
          </a:p>
          <a:p>
            <a:pPr lvl="1"/>
            <a:r>
              <a:rPr lang="tr-TR" dirty="0" smtClean="0"/>
              <a:t>Model: dikatom (</a:t>
            </a:r>
            <a:r>
              <a:rPr lang="en-US" dirty="0" smtClean="0"/>
              <a:t>dichotomous</a:t>
            </a:r>
            <a:r>
              <a:rPr lang="tr-TR" dirty="0" smtClean="0"/>
              <a:t>)</a:t>
            </a:r>
            <a:endParaRPr lang="en-US" dirty="0"/>
          </a:p>
        </p:txBody>
      </p:sp>
      <p:sp>
        <p:nvSpPr>
          <p:cNvPr id="4" name="Slayt Numarası Yer Tutucusu 3"/>
          <p:cNvSpPr>
            <a:spLocks noGrp="1"/>
          </p:cNvSpPr>
          <p:nvPr>
            <p:ph type="sldNum" sz="quarter" idx="12"/>
          </p:nvPr>
        </p:nvSpPr>
        <p:spPr/>
        <p:txBody>
          <a:bodyPr/>
          <a:lstStyle/>
          <a:p>
            <a:pPr rtl="0"/>
            <a:fld id="{E5137D0E-4A4F-4307-8994-C1891D747D59}" type="slidenum">
              <a:rPr lang="tr-TR" smtClean="0"/>
              <a:t>22</a:t>
            </a:fld>
            <a:endParaRPr lang="tr-TR" dirty="0"/>
          </a:p>
        </p:txBody>
      </p:sp>
      <p:graphicFrame>
        <p:nvGraphicFramePr>
          <p:cNvPr id="5" name="Object 8"/>
          <p:cNvGraphicFramePr>
            <a:graphicFrameLocks noChangeAspect="1"/>
          </p:cNvGraphicFramePr>
          <p:nvPr>
            <p:extLst>
              <p:ext uri="{D42A27DB-BD31-4B8C-83A1-F6EECF244321}">
                <p14:modId xmlns:p14="http://schemas.microsoft.com/office/powerpoint/2010/main" val="959398005"/>
              </p:ext>
            </p:extLst>
          </p:nvPr>
        </p:nvGraphicFramePr>
        <p:xfrm>
          <a:off x="7389812" y="2832100"/>
          <a:ext cx="4273550" cy="913106"/>
        </p:xfrm>
        <a:graphic>
          <a:graphicData uri="http://schemas.openxmlformats.org/presentationml/2006/ole">
            <mc:AlternateContent xmlns:mc="http://schemas.openxmlformats.org/markup-compatibility/2006">
              <mc:Choice xmlns:v="urn:schemas-microsoft-com:vml" Requires="v">
                <p:oleObj spid="_x0000_s29702" name="Equation" r:id="rId3" imgW="2616200" imgH="558800" progId="Equation.DSMT4">
                  <p:embed/>
                </p:oleObj>
              </mc:Choice>
              <mc:Fallback>
                <p:oleObj name="Equation" r:id="rId3" imgW="2616200" imgH="558800" progId="Equation.DSMT4">
                  <p:embed/>
                  <p:pic>
                    <p:nvPicPr>
                      <p:cNvPr id="22531"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9812" y="2832100"/>
                        <a:ext cx="4273550" cy="913106"/>
                      </a:xfrm>
                      <a:prstGeom prst="rect">
                        <a:avLst/>
                      </a:prstGeom>
                      <a:noFill/>
                      <a:ln>
                        <a:solidFill>
                          <a:schemeClr val="tx2">
                            <a:lumMod val="40000"/>
                            <a:lumOff val="60000"/>
                          </a:schemeClr>
                        </a:solidFill>
                      </a:ln>
                      <a:effectLst/>
                      <a:extLst/>
                    </p:spPr>
                  </p:pic>
                </p:oleObj>
              </mc:Fallback>
            </mc:AlternateContent>
          </a:graphicData>
        </a:graphic>
      </p:graphicFrame>
      <p:pic>
        <p:nvPicPr>
          <p:cNvPr id="6" name="Resim 5"/>
          <p:cNvPicPr>
            <a:picLocks noChangeAspect="1"/>
          </p:cNvPicPr>
          <p:nvPr/>
        </p:nvPicPr>
        <p:blipFill>
          <a:blip r:embed="rId5"/>
          <a:stretch>
            <a:fillRect/>
          </a:stretch>
        </p:blipFill>
        <p:spPr>
          <a:xfrm>
            <a:off x="7339670" y="3875217"/>
            <a:ext cx="4612569" cy="925383"/>
          </a:xfrm>
          <a:prstGeom prst="rect">
            <a:avLst/>
          </a:prstGeom>
          <a:ln>
            <a:solidFill>
              <a:schemeClr val="tx2">
                <a:lumMod val="60000"/>
                <a:lumOff val="40000"/>
              </a:schemeClr>
            </a:solidFill>
          </a:ln>
        </p:spPr>
      </p:pic>
    </p:spTree>
    <p:extLst>
      <p:ext uri="{BB962C8B-B14F-4D97-AF65-F5344CB8AC3E}">
        <p14:creationId xmlns:p14="http://schemas.microsoft.com/office/powerpoint/2010/main" val="247947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62B7-055B-48BE-05FC-1FDFDD2689C8}"/>
              </a:ext>
            </a:extLst>
          </p:cNvPr>
          <p:cNvSpPr>
            <a:spLocks noGrp="1"/>
          </p:cNvSpPr>
          <p:nvPr>
            <p:ph type="title"/>
          </p:nvPr>
        </p:nvSpPr>
        <p:spPr/>
        <p:txBody>
          <a:bodyPr/>
          <a:lstStyle/>
          <a:p>
            <a:r>
              <a:rPr lang="tr-TR" dirty="0"/>
              <a:t>Tarihçe - 2</a:t>
            </a:r>
            <a:endParaRPr lang="en-US" dirty="0"/>
          </a:p>
        </p:txBody>
      </p:sp>
      <p:sp>
        <p:nvSpPr>
          <p:cNvPr id="3" name="Content Placeholder 2">
            <a:extLst>
              <a:ext uri="{FF2B5EF4-FFF2-40B4-BE49-F238E27FC236}">
                <a16:creationId xmlns:a16="http://schemas.microsoft.com/office/drawing/2014/main" id="{67F27DB9-CB90-D2FD-D385-4D57279D1E93}"/>
              </a:ext>
            </a:extLst>
          </p:cNvPr>
          <p:cNvSpPr>
            <a:spLocks noGrp="1"/>
          </p:cNvSpPr>
          <p:nvPr>
            <p:ph idx="1"/>
          </p:nvPr>
        </p:nvSpPr>
        <p:spPr>
          <a:xfrm>
            <a:off x="913556" y="2076803"/>
            <a:ext cx="10351066" cy="4170863"/>
          </a:xfrm>
        </p:spPr>
        <p:txBody>
          <a:bodyPr>
            <a:normAutofit/>
          </a:bodyPr>
          <a:lstStyle/>
          <a:p>
            <a:r>
              <a:rPr lang="en-US" dirty="0" err="1"/>
              <a:t>Rasch</a:t>
            </a:r>
            <a:r>
              <a:rPr lang="en-US" dirty="0"/>
              <a:t> (1960, 1966, 1980)</a:t>
            </a:r>
            <a:endParaRPr lang="tr-TR" dirty="0"/>
          </a:p>
          <a:p>
            <a:pPr lvl="1"/>
            <a:r>
              <a:rPr lang="tr-TR" dirty="0" smtClean="0"/>
              <a:t>Bağımsız geliştirilmiş bir model </a:t>
            </a:r>
          </a:p>
          <a:p>
            <a:pPr lvl="1"/>
            <a:r>
              <a:rPr lang="tr-TR" dirty="0" smtClean="0"/>
              <a:t>Bir parametre </a:t>
            </a:r>
          </a:p>
          <a:p>
            <a:pPr lvl="1"/>
            <a:r>
              <a:rPr lang="tr-TR" dirty="0" smtClean="0"/>
              <a:t>L</a:t>
            </a:r>
            <a:r>
              <a:rPr lang="en-US" dirty="0" smtClean="0"/>
              <a:t>o</a:t>
            </a:r>
            <a:r>
              <a:rPr lang="tr-TR" dirty="0" smtClean="0"/>
              <a:t>jistic</a:t>
            </a:r>
            <a:r>
              <a:rPr lang="en-US" dirty="0" smtClean="0"/>
              <a:t> </a:t>
            </a:r>
            <a:r>
              <a:rPr lang="en-US" dirty="0"/>
              <a:t>model </a:t>
            </a:r>
            <a:endParaRPr lang="tr-TR" dirty="0" smtClean="0"/>
          </a:p>
          <a:p>
            <a:pPr lvl="1"/>
            <a:r>
              <a:rPr lang="tr-TR" dirty="0" smtClean="0"/>
              <a:t>Olasılık kuramı temelli</a:t>
            </a:r>
            <a:r>
              <a:rPr lang="en-US" dirty="0" smtClean="0"/>
              <a:t>  </a:t>
            </a:r>
            <a:endParaRPr lang="tr-TR" dirty="0" smtClean="0"/>
          </a:p>
          <a:p>
            <a:r>
              <a:rPr lang="tr-TR" dirty="0" smtClean="0"/>
              <a:t>Rasch Modelinin yaygınlaşması</a:t>
            </a:r>
            <a:endParaRPr lang="tr-TR" dirty="0"/>
          </a:p>
          <a:p>
            <a:pPr lvl="1"/>
            <a:r>
              <a:rPr lang="en-US" dirty="0"/>
              <a:t>Program</a:t>
            </a:r>
            <a:r>
              <a:rPr lang="tr-TR" dirty="0"/>
              <a:t>ın adı:</a:t>
            </a:r>
            <a:r>
              <a:rPr lang="en-US" dirty="0"/>
              <a:t> BICAL</a:t>
            </a:r>
            <a:endParaRPr lang="tr-TR" dirty="0"/>
          </a:p>
          <a:p>
            <a:pPr lvl="1"/>
            <a:r>
              <a:rPr lang="tr-TR" dirty="0"/>
              <a:t>Yazarlar: </a:t>
            </a:r>
            <a:r>
              <a:rPr lang="en-US" dirty="0"/>
              <a:t>Wright and </a:t>
            </a:r>
            <a:r>
              <a:rPr lang="en-US" dirty="0" err="1"/>
              <a:t>Panchapakesan</a:t>
            </a:r>
            <a:r>
              <a:rPr lang="en-US" dirty="0"/>
              <a:t> (1969)</a:t>
            </a:r>
            <a:r>
              <a:rPr lang="en-US" dirty="0" smtClean="0"/>
              <a:t> </a:t>
            </a:r>
            <a:endParaRPr lang="tr-TR" dirty="0"/>
          </a:p>
          <a:p>
            <a:pPr lvl="1"/>
            <a:r>
              <a:rPr lang="tr-TR" dirty="0"/>
              <a:t>Model: dikatom (</a:t>
            </a:r>
            <a:r>
              <a:rPr lang="en-US" dirty="0"/>
              <a:t>dichotomous</a:t>
            </a:r>
            <a:r>
              <a:rPr lang="tr-TR" dirty="0" smtClean="0"/>
              <a:t>)</a:t>
            </a:r>
            <a:endParaRPr lang="en-US" dirty="0"/>
          </a:p>
        </p:txBody>
      </p:sp>
      <p:sp>
        <p:nvSpPr>
          <p:cNvPr id="4" name="Slayt Numarası Yer Tutucusu 3"/>
          <p:cNvSpPr>
            <a:spLocks noGrp="1"/>
          </p:cNvSpPr>
          <p:nvPr>
            <p:ph type="sldNum" sz="quarter" idx="12"/>
          </p:nvPr>
        </p:nvSpPr>
        <p:spPr/>
        <p:txBody>
          <a:bodyPr/>
          <a:lstStyle/>
          <a:p>
            <a:pPr rtl="0"/>
            <a:fld id="{E5137D0E-4A4F-4307-8994-C1891D747D59}" type="slidenum">
              <a:rPr lang="tr-TR" smtClean="0"/>
              <a:t>23</a:t>
            </a:fld>
            <a:endParaRPr lang="tr-TR" dirty="0"/>
          </a:p>
        </p:txBody>
      </p:sp>
      <p:pic>
        <p:nvPicPr>
          <p:cNvPr id="5" name="Resim 4"/>
          <p:cNvPicPr>
            <a:picLocks noChangeAspect="1"/>
          </p:cNvPicPr>
          <p:nvPr/>
        </p:nvPicPr>
        <p:blipFill>
          <a:blip r:embed="rId2"/>
          <a:stretch>
            <a:fillRect/>
          </a:stretch>
        </p:blipFill>
        <p:spPr>
          <a:xfrm>
            <a:off x="6111450" y="2076803"/>
            <a:ext cx="4572000" cy="1224301"/>
          </a:xfrm>
          <a:prstGeom prst="rect">
            <a:avLst/>
          </a:prstGeom>
          <a:ln>
            <a:solidFill>
              <a:schemeClr val="tx2">
                <a:lumMod val="40000"/>
                <a:lumOff val="60000"/>
              </a:schemeClr>
            </a:solidFill>
          </a:ln>
        </p:spPr>
      </p:pic>
    </p:spTree>
    <p:extLst>
      <p:ext uri="{BB962C8B-B14F-4D97-AF65-F5344CB8AC3E}">
        <p14:creationId xmlns:p14="http://schemas.microsoft.com/office/powerpoint/2010/main" val="313981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62B7-055B-48BE-05FC-1FDFDD2689C8}"/>
              </a:ext>
            </a:extLst>
          </p:cNvPr>
          <p:cNvSpPr>
            <a:spLocks noGrp="1"/>
          </p:cNvSpPr>
          <p:nvPr>
            <p:ph type="title"/>
          </p:nvPr>
        </p:nvSpPr>
        <p:spPr>
          <a:xfrm>
            <a:off x="760412" y="381000"/>
            <a:ext cx="9601200" cy="1143000"/>
          </a:xfrm>
        </p:spPr>
        <p:txBody>
          <a:bodyPr/>
          <a:lstStyle/>
          <a:p>
            <a:r>
              <a:rPr lang="tr-TR" dirty="0"/>
              <a:t>Tarihçe - 3</a:t>
            </a:r>
            <a:endParaRPr lang="en-US" dirty="0"/>
          </a:p>
        </p:txBody>
      </p:sp>
      <p:sp>
        <p:nvSpPr>
          <p:cNvPr id="5" name="TextBox 4">
            <a:extLst>
              <a:ext uri="{FF2B5EF4-FFF2-40B4-BE49-F238E27FC236}">
                <a16:creationId xmlns:a16="http://schemas.microsoft.com/office/drawing/2014/main" id="{29CF73C0-2E9C-9228-E56F-12570AA7E825}"/>
              </a:ext>
            </a:extLst>
          </p:cNvPr>
          <p:cNvSpPr txBox="1"/>
          <p:nvPr/>
        </p:nvSpPr>
        <p:spPr>
          <a:xfrm>
            <a:off x="3351212" y="838200"/>
            <a:ext cx="8285426" cy="5632311"/>
          </a:xfrm>
          <a:prstGeom prst="rect">
            <a:avLst/>
          </a:prstGeom>
          <a:noFill/>
        </p:spPr>
        <p:txBody>
          <a:bodyPr wrap="square">
            <a:spAutoFit/>
          </a:bodyPr>
          <a:lstStyle/>
          <a:p>
            <a:r>
              <a:rPr lang="en-US" sz="2000" dirty="0" smtClean="0"/>
              <a:t>1) </a:t>
            </a:r>
            <a:r>
              <a:rPr lang="tr-TR" sz="2000" dirty="0" smtClean="0"/>
              <a:t>Sınırsız yanıt kategorileri</a:t>
            </a:r>
            <a:r>
              <a:rPr lang="en-US" sz="2000" dirty="0" smtClean="0"/>
              <a:t>:</a:t>
            </a:r>
            <a:r>
              <a:rPr lang="tr-TR" sz="2000" dirty="0" smtClean="0"/>
              <a:t> </a:t>
            </a:r>
            <a:endParaRPr lang="tr-TR" sz="2000" dirty="0"/>
          </a:p>
          <a:p>
            <a:r>
              <a:rPr lang="tr-TR" sz="2000" dirty="0" smtClean="0"/>
              <a:t>	Sürekli Madde Tepki Modeli (</a:t>
            </a:r>
            <a:r>
              <a:rPr lang="en-US" sz="2000" dirty="0" smtClean="0"/>
              <a:t>The </a:t>
            </a:r>
            <a:r>
              <a:rPr lang="en-US" sz="2000" dirty="0"/>
              <a:t>continuous response </a:t>
            </a:r>
            <a:r>
              <a:rPr lang="en-US" sz="2000" dirty="0" smtClean="0"/>
              <a:t>model</a:t>
            </a:r>
            <a:r>
              <a:rPr lang="tr-TR" sz="2000" dirty="0" smtClean="0"/>
              <a:t>) 	</a:t>
            </a:r>
            <a:r>
              <a:rPr lang="en-US" sz="2000" dirty="0" err="1" smtClean="0"/>
              <a:t>Samejima</a:t>
            </a:r>
            <a:r>
              <a:rPr lang="en-US" sz="2000" dirty="0" smtClean="0"/>
              <a:t>, 1973</a:t>
            </a:r>
          </a:p>
          <a:p>
            <a:endParaRPr lang="tr-TR" sz="2000" dirty="0" smtClean="0"/>
          </a:p>
          <a:p>
            <a:r>
              <a:rPr lang="en-US" sz="2000" dirty="0" smtClean="0"/>
              <a:t>2</a:t>
            </a:r>
            <a:r>
              <a:rPr lang="en-US" sz="2000" dirty="0"/>
              <a:t>) </a:t>
            </a:r>
            <a:r>
              <a:rPr lang="tr-TR" sz="2000" dirty="0" smtClean="0"/>
              <a:t>Sınırlı yanıt kategorileri</a:t>
            </a:r>
            <a:r>
              <a:rPr lang="en-US" sz="2000" dirty="0" smtClean="0"/>
              <a:t>:</a:t>
            </a:r>
            <a:endParaRPr lang="en-US" sz="2000" dirty="0"/>
          </a:p>
          <a:p>
            <a:pPr marL="799997" lvl="1" indent="-342797">
              <a:buAutoNum type="alphaLcParenR"/>
            </a:pPr>
            <a:r>
              <a:rPr lang="tr-TR" sz="2000" dirty="0" smtClean="0"/>
              <a:t>Sırasız</a:t>
            </a:r>
            <a:r>
              <a:rPr lang="en-US" sz="2000" dirty="0" smtClean="0"/>
              <a:t> </a:t>
            </a:r>
            <a:r>
              <a:rPr lang="tr-TR" sz="2000" dirty="0"/>
              <a:t>yanıt kategorileri </a:t>
            </a:r>
            <a:r>
              <a:rPr lang="en-US" sz="2000" dirty="0" smtClean="0"/>
              <a:t>:</a:t>
            </a:r>
            <a:r>
              <a:rPr lang="tr-TR" sz="2000" dirty="0" smtClean="0"/>
              <a:t> </a:t>
            </a:r>
            <a:endParaRPr lang="tr-TR" sz="2000" dirty="0"/>
          </a:p>
          <a:p>
            <a:r>
              <a:rPr lang="tr-TR" sz="2000" dirty="0" smtClean="0"/>
              <a:t>	</a:t>
            </a:r>
            <a:r>
              <a:rPr lang="en-US" sz="2000" dirty="0" smtClean="0"/>
              <a:t>The </a:t>
            </a:r>
            <a:r>
              <a:rPr lang="en-US" sz="2000" dirty="0"/>
              <a:t>nominal response model</a:t>
            </a:r>
            <a:r>
              <a:rPr lang="tr-TR" sz="2000" dirty="0"/>
              <a:t> </a:t>
            </a:r>
            <a:r>
              <a:rPr lang="en-US" sz="2000" dirty="0"/>
              <a:t>(Bock, 1972)</a:t>
            </a:r>
          </a:p>
          <a:p>
            <a:endParaRPr lang="tr-TR" sz="2000" dirty="0"/>
          </a:p>
          <a:p>
            <a:pPr lvl="1"/>
            <a:r>
              <a:rPr lang="en-US" sz="2000" dirty="0" smtClean="0"/>
              <a:t>b</a:t>
            </a:r>
            <a:r>
              <a:rPr lang="en-US" sz="2000" dirty="0"/>
              <a:t>) </a:t>
            </a:r>
            <a:r>
              <a:rPr lang="en-US" sz="2000" dirty="0" smtClean="0"/>
              <a:t>Ordered </a:t>
            </a:r>
            <a:r>
              <a:rPr lang="tr-TR" sz="2000" dirty="0"/>
              <a:t>yanıt kategorileri </a:t>
            </a:r>
            <a:r>
              <a:rPr lang="en-US" sz="2000" dirty="0" smtClean="0"/>
              <a:t>:</a:t>
            </a:r>
            <a:r>
              <a:rPr lang="tr-TR" sz="2000" dirty="0" smtClean="0"/>
              <a:t> </a:t>
            </a:r>
            <a:endParaRPr lang="tr-TR" sz="2000" dirty="0"/>
          </a:p>
          <a:p>
            <a:r>
              <a:rPr lang="tr-TR" sz="2000" dirty="0" smtClean="0"/>
              <a:t>	</a:t>
            </a:r>
            <a:r>
              <a:rPr lang="en-US" sz="2000" dirty="0" smtClean="0"/>
              <a:t>Graded </a:t>
            </a:r>
            <a:r>
              <a:rPr lang="en-US" sz="2000" dirty="0"/>
              <a:t>responses:</a:t>
            </a:r>
            <a:endParaRPr lang="tr-TR" sz="2000" dirty="0"/>
          </a:p>
          <a:p>
            <a:r>
              <a:rPr lang="tr-TR" sz="2000" dirty="0" smtClean="0"/>
              <a:t>	</a:t>
            </a:r>
            <a:r>
              <a:rPr lang="en-US" sz="2000" dirty="0" smtClean="0">
                <a:solidFill>
                  <a:srgbClr val="FF0000"/>
                </a:solidFill>
              </a:rPr>
              <a:t>The </a:t>
            </a:r>
            <a:r>
              <a:rPr lang="en-US" sz="2000" dirty="0">
                <a:solidFill>
                  <a:srgbClr val="FF0000"/>
                </a:solidFill>
              </a:rPr>
              <a:t>graded response model</a:t>
            </a:r>
            <a:r>
              <a:rPr lang="tr-TR" sz="2000" dirty="0">
                <a:solidFill>
                  <a:srgbClr val="FF0000"/>
                </a:solidFill>
              </a:rPr>
              <a:t> </a:t>
            </a:r>
            <a:r>
              <a:rPr lang="en-US" sz="2000" dirty="0">
                <a:solidFill>
                  <a:srgbClr val="FF0000"/>
                </a:solidFill>
              </a:rPr>
              <a:t>(</a:t>
            </a:r>
            <a:r>
              <a:rPr lang="en-US" sz="2000" dirty="0" err="1">
                <a:solidFill>
                  <a:srgbClr val="FF0000"/>
                </a:solidFill>
              </a:rPr>
              <a:t>Samejima</a:t>
            </a:r>
            <a:r>
              <a:rPr lang="en-US" sz="2000" dirty="0">
                <a:solidFill>
                  <a:srgbClr val="FF0000"/>
                </a:solidFill>
              </a:rPr>
              <a:t>, 1969)</a:t>
            </a:r>
          </a:p>
          <a:p>
            <a:r>
              <a:rPr lang="tr-TR" sz="2000" dirty="0" smtClean="0"/>
              <a:t>	</a:t>
            </a:r>
            <a:r>
              <a:rPr lang="en-US" sz="2000" dirty="0" smtClean="0">
                <a:solidFill>
                  <a:srgbClr val="FF7C80"/>
                </a:solidFill>
              </a:rPr>
              <a:t>The </a:t>
            </a:r>
            <a:r>
              <a:rPr lang="en-US" sz="2000" dirty="0">
                <a:solidFill>
                  <a:srgbClr val="FF7C80"/>
                </a:solidFill>
              </a:rPr>
              <a:t>rating scale model</a:t>
            </a:r>
            <a:r>
              <a:rPr lang="tr-TR" sz="2000" dirty="0">
                <a:solidFill>
                  <a:srgbClr val="FF7C80"/>
                </a:solidFill>
              </a:rPr>
              <a:t> </a:t>
            </a:r>
            <a:r>
              <a:rPr lang="en-US" sz="2000" dirty="0">
                <a:solidFill>
                  <a:srgbClr val="FF7C80"/>
                </a:solidFill>
              </a:rPr>
              <a:t>(</a:t>
            </a:r>
            <a:r>
              <a:rPr lang="en-US" sz="2000" dirty="0" err="1">
                <a:solidFill>
                  <a:srgbClr val="FF7C80"/>
                </a:solidFill>
              </a:rPr>
              <a:t>Muraki</a:t>
            </a:r>
            <a:r>
              <a:rPr lang="en-US" sz="2000" dirty="0">
                <a:solidFill>
                  <a:srgbClr val="FF7C80"/>
                </a:solidFill>
              </a:rPr>
              <a:t>, 1990)</a:t>
            </a:r>
          </a:p>
          <a:p>
            <a:endParaRPr lang="tr-TR" sz="2000" dirty="0"/>
          </a:p>
          <a:p>
            <a:r>
              <a:rPr lang="tr-TR" sz="2000" dirty="0" smtClean="0"/>
              <a:t>	</a:t>
            </a:r>
            <a:r>
              <a:rPr lang="en-US" sz="2000" dirty="0" smtClean="0"/>
              <a:t>Partial </a:t>
            </a:r>
            <a:r>
              <a:rPr lang="en-US" sz="2000" dirty="0"/>
              <a:t>Credit: </a:t>
            </a:r>
            <a:endParaRPr lang="tr-TR" sz="2000" dirty="0"/>
          </a:p>
          <a:p>
            <a:r>
              <a:rPr lang="tr-TR" sz="2000" dirty="0" smtClean="0"/>
              <a:t>	</a:t>
            </a:r>
            <a:r>
              <a:rPr lang="en-US" sz="2000" dirty="0" smtClean="0">
                <a:solidFill>
                  <a:srgbClr val="FF0000"/>
                </a:solidFill>
              </a:rPr>
              <a:t>The </a:t>
            </a:r>
            <a:r>
              <a:rPr lang="en-US" sz="2000" dirty="0">
                <a:solidFill>
                  <a:srgbClr val="FF0000"/>
                </a:solidFill>
              </a:rPr>
              <a:t>partial credit model</a:t>
            </a:r>
            <a:r>
              <a:rPr lang="tr-TR" sz="2000" dirty="0">
                <a:solidFill>
                  <a:srgbClr val="FF0000"/>
                </a:solidFill>
              </a:rPr>
              <a:t> </a:t>
            </a:r>
            <a:r>
              <a:rPr lang="en-US" sz="2000" dirty="0">
                <a:solidFill>
                  <a:srgbClr val="FF0000"/>
                </a:solidFill>
              </a:rPr>
              <a:t>(Masters, 1982)</a:t>
            </a:r>
          </a:p>
          <a:p>
            <a:r>
              <a:rPr lang="tr-TR" sz="2000" dirty="0" smtClean="0"/>
              <a:t>	</a:t>
            </a:r>
            <a:r>
              <a:rPr lang="en-US" sz="2000" dirty="0" smtClean="0"/>
              <a:t>The </a:t>
            </a:r>
            <a:r>
              <a:rPr lang="en-US" sz="2000" dirty="0"/>
              <a:t>successive interval model</a:t>
            </a:r>
            <a:r>
              <a:rPr lang="tr-TR" sz="2000" dirty="0"/>
              <a:t> </a:t>
            </a:r>
            <a:r>
              <a:rPr lang="en-US" sz="2000" dirty="0"/>
              <a:t>(</a:t>
            </a:r>
            <a:r>
              <a:rPr lang="en-US" sz="2000" dirty="0" err="1"/>
              <a:t>Rost</a:t>
            </a:r>
            <a:r>
              <a:rPr lang="en-US" sz="2000" dirty="0"/>
              <a:t>, 1988)</a:t>
            </a:r>
          </a:p>
          <a:p>
            <a:r>
              <a:rPr lang="tr-TR" sz="2000" dirty="0" smtClean="0"/>
              <a:t>	</a:t>
            </a:r>
            <a:r>
              <a:rPr lang="en-US" sz="2000" dirty="0" smtClean="0"/>
              <a:t>The </a:t>
            </a:r>
            <a:r>
              <a:rPr lang="en-US" sz="2000" dirty="0"/>
              <a:t>rating scale model</a:t>
            </a:r>
            <a:r>
              <a:rPr lang="tr-TR" sz="2000" dirty="0"/>
              <a:t> </a:t>
            </a:r>
            <a:r>
              <a:rPr lang="en-US" sz="2000" dirty="0"/>
              <a:t>(Andrich, 1978a, 1978b)</a:t>
            </a:r>
          </a:p>
          <a:p>
            <a:r>
              <a:rPr lang="tr-TR" sz="2000" dirty="0" smtClean="0"/>
              <a:t>	</a:t>
            </a:r>
            <a:r>
              <a:rPr lang="en-US" sz="2000" dirty="0" smtClean="0"/>
              <a:t>The </a:t>
            </a:r>
            <a:r>
              <a:rPr lang="en-US" sz="2000" dirty="0"/>
              <a:t>dispersion model</a:t>
            </a:r>
            <a:r>
              <a:rPr lang="tr-TR" sz="2000" dirty="0"/>
              <a:t> </a:t>
            </a:r>
            <a:r>
              <a:rPr lang="en-US" sz="2000" dirty="0"/>
              <a:t>(Andrich, 1982)</a:t>
            </a:r>
          </a:p>
        </p:txBody>
      </p:sp>
      <p:sp>
        <p:nvSpPr>
          <p:cNvPr id="3" name="Slayt Numarası Yer Tutucusu 2"/>
          <p:cNvSpPr>
            <a:spLocks noGrp="1"/>
          </p:cNvSpPr>
          <p:nvPr>
            <p:ph type="sldNum" sz="quarter" idx="12"/>
          </p:nvPr>
        </p:nvSpPr>
        <p:spPr/>
        <p:txBody>
          <a:bodyPr/>
          <a:lstStyle/>
          <a:p>
            <a:pPr rtl="0"/>
            <a:fld id="{E5137D0E-4A4F-4307-8994-C1891D747D59}" type="slidenum">
              <a:rPr lang="tr-TR" smtClean="0"/>
              <a:t>24</a:t>
            </a:fld>
            <a:endParaRPr lang="tr-TR" dirty="0"/>
          </a:p>
        </p:txBody>
      </p:sp>
    </p:spTree>
    <p:extLst>
      <p:ext uri="{BB962C8B-B14F-4D97-AF65-F5344CB8AC3E}">
        <p14:creationId xmlns:p14="http://schemas.microsoft.com/office/powerpoint/2010/main" val="37780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62B7-055B-48BE-05FC-1FDFDD2689C8}"/>
              </a:ext>
            </a:extLst>
          </p:cNvPr>
          <p:cNvSpPr>
            <a:spLocks noGrp="1"/>
          </p:cNvSpPr>
          <p:nvPr>
            <p:ph type="title"/>
          </p:nvPr>
        </p:nvSpPr>
        <p:spPr/>
        <p:txBody>
          <a:bodyPr/>
          <a:lstStyle/>
          <a:p>
            <a:r>
              <a:rPr lang="tr-TR" dirty="0"/>
              <a:t>Tarihçe - 4</a:t>
            </a:r>
            <a:endParaRPr lang="en-US" dirty="0"/>
          </a:p>
        </p:txBody>
      </p:sp>
      <p:sp>
        <p:nvSpPr>
          <p:cNvPr id="3" name="Content Placeholder 2">
            <a:extLst>
              <a:ext uri="{FF2B5EF4-FFF2-40B4-BE49-F238E27FC236}">
                <a16:creationId xmlns:a16="http://schemas.microsoft.com/office/drawing/2014/main" id="{67F27DB9-CB90-D2FD-D385-4D57279D1E93}"/>
              </a:ext>
            </a:extLst>
          </p:cNvPr>
          <p:cNvSpPr>
            <a:spLocks noGrp="1"/>
          </p:cNvSpPr>
          <p:nvPr>
            <p:ph idx="1"/>
          </p:nvPr>
        </p:nvSpPr>
        <p:spPr>
          <a:xfrm>
            <a:off x="913556" y="2076803"/>
            <a:ext cx="10351066" cy="4170863"/>
          </a:xfrm>
        </p:spPr>
        <p:txBody>
          <a:bodyPr>
            <a:normAutofit fontScale="92500" lnSpcReduction="10000"/>
          </a:bodyPr>
          <a:lstStyle/>
          <a:p>
            <a:r>
              <a:rPr lang="en-US" dirty="0" err="1"/>
              <a:t>Samejima</a:t>
            </a:r>
            <a:r>
              <a:rPr lang="en-US" dirty="0"/>
              <a:t> (1969) </a:t>
            </a:r>
            <a:r>
              <a:rPr lang="tr-TR" dirty="0"/>
              <a:t>- </a:t>
            </a:r>
            <a:r>
              <a:rPr lang="en-US" dirty="0"/>
              <a:t>the graded response model</a:t>
            </a:r>
            <a:r>
              <a:rPr lang="tr-TR" dirty="0"/>
              <a:t> </a:t>
            </a:r>
            <a:endParaRPr lang="tr-TR" dirty="0" smtClean="0"/>
          </a:p>
          <a:p>
            <a:pPr marL="279082" lvl="1" indent="0">
              <a:buNone/>
            </a:pPr>
            <a:r>
              <a:rPr lang="tr-TR" dirty="0" smtClean="0"/>
              <a:t>Varsayımlar </a:t>
            </a:r>
          </a:p>
          <a:p>
            <a:pPr marL="279082" lvl="1" indent="0">
              <a:buNone/>
            </a:pPr>
            <a:r>
              <a:rPr lang="en-US" dirty="0" smtClean="0"/>
              <a:t>1)the </a:t>
            </a:r>
            <a:r>
              <a:rPr lang="en-US" dirty="0"/>
              <a:t>cumulative probability for category 0 or higher is equal to 1.0 (i.e., P*</a:t>
            </a:r>
            <a:r>
              <a:rPr lang="en-US" dirty="0" err="1"/>
              <a:t>Xj</a:t>
            </a:r>
            <a:r>
              <a:rPr lang="en-US" dirty="0"/>
              <a:t>{9n)=1.0); and </a:t>
            </a:r>
            <a:endParaRPr lang="tr-TR" dirty="0" smtClean="0"/>
          </a:p>
          <a:p>
            <a:pPr marL="279082" lvl="1" indent="0">
              <a:buNone/>
            </a:pPr>
            <a:r>
              <a:rPr lang="en-US" dirty="0" smtClean="0"/>
              <a:t>2</a:t>
            </a:r>
            <a:r>
              <a:rPr lang="en-US" dirty="0"/>
              <a:t>) the cumulative probability for category (mj+1) or higher is equal to 0.0 (i.e., P*</a:t>
            </a:r>
            <a:r>
              <a:rPr lang="en-US" dirty="0" err="1"/>
              <a:t>Xj</a:t>
            </a:r>
            <a:r>
              <a:rPr lang="en-US" dirty="0"/>
              <a:t>(d„)=.0). The graded response model does not provide a simple general expression for the probability of a person responding in a particular category to an item. </a:t>
            </a:r>
            <a:endParaRPr lang="tr-TR" dirty="0" smtClean="0"/>
          </a:p>
          <a:p>
            <a:pPr marL="279082" lvl="1" indent="0">
              <a:buNone/>
            </a:pPr>
            <a:endParaRPr lang="tr-TR" dirty="0"/>
          </a:p>
          <a:p>
            <a:pPr marL="279082" lvl="1" indent="0">
              <a:buNone/>
            </a:pPr>
            <a:r>
              <a:rPr lang="en-US" dirty="0"/>
              <a:t>parameterize category boundaries between response categories;</a:t>
            </a:r>
            <a:endParaRPr lang="tr-TR" dirty="0" smtClean="0"/>
          </a:p>
          <a:p>
            <a:pPr marL="279082" lvl="1" indent="0">
              <a:buNone/>
            </a:pPr>
            <a:r>
              <a:rPr lang="en-US" dirty="0" smtClean="0"/>
              <a:t>The </a:t>
            </a:r>
            <a:r>
              <a:rPr lang="en-US" dirty="0"/>
              <a:t>probability of responding in a particular category to an item can be calculated by subtracting the cumulative probabilities for adjacent categories:</a:t>
            </a:r>
            <a:r>
              <a:rPr lang="tr-TR" dirty="0"/>
              <a:t>.</a:t>
            </a:r>
          </a:p>
          <a:p>
            <a:r>
              <a:rPr lang="en-US" dirty="0"/>
              <a:t>Masters (1982) </a:t>
            </a:r>
            <a:r>
              <a:rPr lang="tr-TR" dirty="0"/>
              <a:t>- </a:t>
            </a:r>
            <a:r>
              <a:rPr lang="en-US" dirty="0"/>
              <a:t>The partial credit </a:t>
            </a:r>
            <a:r>
              <a:rPr lang="en-US" dirty="0" smtClean="0"/>
              <a:t>model </a:t>
            </a:r>
            <a:r>
              <a:rPr lang="tr-TR" dirty="0" smtClean="0"/>
              <a:t>- A</a:t>
            </a:r>
            <a:r>
              <a:rPr lang="en-US" dirty="0" err="1" smtClean="0"/>
              <a:t>lternati</a:t>
            </a:r>
            <a:r>
              <a:rPr lang="tr-TR" dirty="0" smtClean="0"/>
              <a:t>f model</a:t>
            </a:r>
          </a:p>
          <a:p>
            <a:pPr lvl="1"/>
            <a:r>
              <a:rPr lang="tr-TR" dirty="0" smtClean="0"/>
              <a:t>Rasch modelinin genişletilmiş hali</a:t>
            </a:r>
          </a:p>
          <a:p>
            <a:pPr lvl="1"/>
            <a:r>
              <a:rPr lang="en-US" dirty="0" smtClean="0"/>
              <a:t>it </a:t>
            </a:r>
            <a:r>
              <a:rPr lang="en-US" dirty="0"/>
              <a:t>conceptualizes response categories as a sequence of steps. The responses to an item are evaluated with the partially completed steps, and partial credit is awarded for each successfully </a:t>
            </a:r>
            <a:endParaRPr lang="tr-TR" dirty="0"/>
          </a:p>
          <a:p>
            <a:pPr marL="36889" indent="0">
              <a:buNone/>
            </a:pPr>
            <a:endParaRPr lang="en-US" dirty="0"/>
          </a:p>
        </p:txBody>
      </p:sp>
      <p:sp>
        <p:nvSpPr>
          <p:cNvPr id="4" name="Slayt Numarası Yer Tutucusu 3"/>
          <p:cNvSpPr>
            <a:spLocks noGrp="1"/>
          </p:cNvSpPr>
          <p:nvPr>
            <p:ph type="sldNum" sz="quarter" idx="12"/>
          </p:nvPr>
        </p:nvSpPr>
        <p:spPr/>
        <p:txBody>
          <a:bodyPr/>
          <a:lstStyle/>
          <a:p>
            <a:pPr rtl="0"/>
            <a:fld id="{E5137D0E-4A4F-4307-8994-C1891D747D59}" type="slidenum">
              <a:rPr lang="tr-TR" smtClean="0"/>
              <a:t>25</a:t>
            </a:fld>
            <a:endParaRPr lang="tr-TR" dirty="0"/>
          </a:p>
        </p:txBody>
      </p:sp>
    </p:spTree>
    <p:extLst>
      <p:ext uri="{BB962C8B-B14F-4D97-AF65-F5344CB8AC3E}">
        <p14:creationId xmlns:p14="http://schemas.microsoft.com/office/powerpoint/2010/main" val="312540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62B7-055B-48BE-05FC-1FDFDD2689C8}"/>
              </a:ext>
            </a:extLst>
          </p:cNvPr>
          <p:cNvSpPr>
            <a:spLocks noGrp="1"/>
          </p:cNvSpPr>
          <p:nvPr>
            <p:ph type="title"/>
          </p:nvPr>
        </p:nvSpPr>
        <p:spPr/>
        <p:txBody>
          <a:bodyPr/>
          <a:lstStyle/>
          <a:p>
            <a:r>
              <a:rPr lang="tr-TR" dirty="0"/>
              <a:t>Tarihçe - 5</a:t>
            </a:r>
            <a:endParaRPr lang="en-US" dirty="0"/>
          </a:p>
        </p:txBody>
      </p:sp>
      <p:sp>
        <p:nvSpPr>
          <p:cNvPr id="3" name="Content Placeholder 2">
            <a:extLst>
              <a:ext uri="{FF2B5EF4-FFF2-40B4-BE49-F238E27FC236}">
                <a16:creationId xmlns:a16="http://schemas.microsoft.com/office/drawing/2014/main" id="{67F27DB9-CB90-D2FD-D385-4D57279D1E93}"/>
              </a:ext>
            </a:extLst>
          </p:cNvPr>
          <p:cNvSpPr>
            <a:spLocks noGrp="1"/>
          </p:cNvSpPr>
          <p:nvPr>
            <p:ph idx="1"/>
          </p:nvPr>
        </p:nvSpPr>
        <p:spPr>
          <a:xfrm>
            <a:off x="913556" y="2076803"/>
            <a:ext cx="10351066" cy="4170863"/>
          </a:xfrm>
        </p:spPr>
        <p:txBody>
          <a:bodyPr>
            <a:normAutofit/>
          </a:bodyPr>
          <a:lstStyle/>
          <a:p>
            <a:r>
              <a:rPr lang="en-US" dirty="0" err="1"/>
              <a:t>Muraki</a:t>
            </a:r>
            <a:r>
              <a:rPr lang="en-US" dirty="0"/>
              <a:t>, 1990 </a:t>
            </a:r>
            <a:r>
              <a:rPr lang="tr-TR" dirty="0" smtClean="0"/>
              <a:t>– </a:t>
            </a:r>
            <a:r>
              <a:rPr lang="en-US" dirty="0" err="1" smtClean="0"/>
              <a:t>Muraki</a:t>
            </a:r>
            <a:r>
              <a:rPr lang="tr-TR" dirty="0" smtClean="0"/>
              <a:t> - </a:t>
            </a:r>
            <a:r>
              <a:rPr lang="en-US" dirty="0" smtClean="0"/>
              <a:t>rating </a:t>
            </a:r>
            <a:r>
              <a:rPr lang="en-US" dirty="0"/>
              <a:t>scale model </a:t>
            </a:r>
            <a:endParaRPr lang="tr-TR" dirty="0" smtClean="0"/>
          </a:p>
          <a:p>
            <a:pPr lvl="1"/>
            <a:r>
              <a:rPr lang="tr-TR" dirty="0" smtClean="0"/>
              <a:t>S</a:t>
            </a:r>
            <a:r>
              <a:rPr lang="en-US" dirty="0" err="1" smtClean="0"/>
              <a:t>amejima</a:t>
            </a:r>
            <a:r>
              <a:rPr lang="en-US" dirty="0" smtClean="0"/>
              <a:t>’</a:t>
            </a:r>
            <a:r>
              <a:rPr lang="tr-TR" dirty="0" smtClean="0"/>
              <a:t>nın (</a:t>
            </a:r>
            <a:r>
              <a:rPr lang="en-US" dirty="0" smtClean="0"/>
              <a:t>graded </a:t>
            </a:r>
            <a:r>
              <a:rPr lang="en-US" dirty="0"/>
              <a:t>response </a:t>
            </a:r>
            <a:r>
              <a:rPr lang="en-US" dirty="0" smtClean="0"/>
              <a:t>model</a:t>
            </a:r>
            <a:r>
              <a:rPr lang="tr-TR" dirty="0" smtClean="0"/>
              <a:t>) modelinden üretilmiş</a:t>
            </a:r>
          </a:p>
          <a:p>
            <a:pPr lvl="1"/>
            <a:r>
              <a:rPr lang="tr-TR" dirty="0" smtClean="0"/>
              <a:t>Kategori sınır parametreleri: 1. madde </a:t>
            </a:r>
            <a:r>
              <a:rPr lang="en-US" dirty="0" smtClean="0"/>
              <a:t>lo</a:t>
            </a:r>
            <a:r>
              <a:rPr lang="tr-TR" dirty="0" smtClean="0"/>
              <a:t>kasyon ve 2. k</a:t>
            </a:r>
            <a:r>
              <a:rPr lang="en-US" dirty="0" err="1" smtClean="0"/>
              <a:t>ategor</a:t>
            </a:r>
            <a:r>
              <a:rPr lang="tr-TR" dirty="0" smtClean="0"/>
              <a:t>i eşik </a:t>
            </a:r>
            <a:r>
              <a:rPr lang="en-US" dirty="0" err="1" smtClean="0"/>
              <a:t>paramet</a:t>
            </a:r>
            <a:r>
              <a:rPr lang="tr-TR" dirty="0" smtClean="0"/>
              <a:t>releri</a:t>
            </a:r>
            <a:r>
              <a:rPr lang="en-US" dirty="0" smtClean="0"/>
              <a:t> </a:t>
            </a:r>
            <a:endParaRPr lang="tr-TR" dirty="0"/>
          </a:p>
          <a:p>
            <a:r>
              <a:rPr lang="en-US" dirty="0"/>
              <a:t>Andrich, 1978a, 1978b</a:t>
            </a:r>
            <a:r>
              <a:rPr lang="tr-TR" dirty="0"/>
              <a:t>- </a:t>
            </a:r>
            <a:r>
              <a:rPr lang="en-US" dirty="0" smtClean="0"/>
              <a:t>Andrich</a:t>
            </a:r>
            <a:r>
              <a:rPr lang="tr-TR" dirty="0" smtClean="0"/>
              <a:t> - r</a:t>
            </a:r>
            <a:r>
              <a:rPr lang="en-US" dirty="0" err="1" smtClean="0"/>
              <a:t>ating</a:t>
            </a:r>
            <a:r>
              <a:rPr lang="en-US" dirty="0" smtClean="0"/>
              <a:t> </a:t>
            </a:r>
            <a:r>
              <a:rPr lang="en-US" dirty="0"/>
              <a:t>scale model</a:t>
            </a:r>
            <a:r>
              <a:rPr lang="tr-TR" dirty="0"/>
              <a:t> </a:t>
            </a:r>
            <a:endParaRPr lang="tr-TR" dirty="0" smtClean="0"/>
          </a:p>
          <a:p>
            <a:pPr lvl="1"/>
            <a:r>
              <a:rPr lang="tr-TR" dirty="0" smtClean="0"/>
              <a:t>Bir tür </a:t>
            </a:r>
            <a:r>
              <a:rPr lang="en-US" dirty="0" smtClean="0"/>
              <a:t> </a:t>
            </a:r>
            <a:r>
              <a:rPr lang="en-US" dirty="0"/>
              <a:t>the partial credit </a:t>
            </a:r>
            <a:r>
              <a:rPr lang="en-US" dirty="0" smtClean="0"/>
              <a:t>model</a:t>
            </a:r>
            <a:endParaRPr lang="tr-TR" dirty="0" smtClean="0"/>
          </a:p>
          <a:p>
            <a:pPr lvl="1"/>
            <a:r>
              <a:rPr lang="tr-TR" dirty="0" smtClean="0"/>
              <a:t>Ama, </a:t>
            </a:r>
            <a:r>
              <a:rPr lang="en-US" dirty="0" smtClean="0"/>
              <a:t>Likert</a:t>
            </a:r>
            <a:r>
              <a:rPr lang="tr-TR" dirty="0" smtClean="0"/>
              <a:t> maddeler için geliştirilmiş. </a:t>
            </a:r>
          </a:p>
          <a:p>
            <a:pPr lvl="1"/>
            <a:r>
              <a:rPr lang="tr-TR" dirty="0" smtClean="0"/>
              <a:t>Sıralı </a:t>
            </a:r>
            <a:r>
              <a:rPr lang="tr-TR" smtClean="0"/>
              <a:t>yanıt dereceleri</a:t>
            </a:r>
            <a:r>
              <a:rPr lang="en-US" smtClean="0"/>
              <a:t>The </a:t>
            </a:r>
            <a:r>
              <a:rPr lang="en-US" dirty="0"/>
              <a:t>ordered response levels are not defined by a sequence of item steps, but by the fixed set of ordered rating points. </a:t>
            </a:r>
            <a:endParaRPr lang="tr-TR" dirty="0" smtClean="0"/>
          </a:p>
          <a:p>
            <a:pPr lvl="1"/>
            <a:r>
              <a:rPr lang="en-US" dirty="0" smtClean="0"/>
              <a:t>When </a:t>
            </a:r>
            <a:r>
              <a:rPr lang="en-US" dirty="0"/>
              <a:t>a single set of ordered response categories is used with every item in an instrument, it is assumed that the uses of the response categories will not vary from item to item, and thus the relative difficulties of the steps (or the boundaries of response categories) in each item are assumed to be fixed across items. </a:t>
            </a:r>
          </a:p>
        </p:txBody>
      </p:sp>
      <p:sp>
        <p:nvSpPr>
          <p:cNvPr id="4" name="Slayt Numarası Yer Tutucusu 3"/>
          <p:cNvSpPr>
            <a:spLocks noGrp="1"/>
          </p:cNvSpPr>
          <p:nvPr>
            <p:ph type="sldNum" sz="quarter" idx="12"/>
          </p:nvPr>
        </p:nvSpPr>
        <p:spPr/>
        <p:txBody>
          <a:bodyPr/>
          <a:lstStyle/>
          <a:p>
            <a:pPr rtl="0"/>
            <a:fld id="{E5137D0E-4A4F-4307-8994-C1891D747D59}" type="slidenum">
              <a:rPr lang="tr-TR" smtClean="0"/>
              <a:t>26</a:t>
            </a:fld>
            <a:endParaRPr lang="tr-TR" dirty="0"/>
          </a:p>
        </p:txBody>
      </p:sp>
    </p:spTree>
    <p:extLst>
      <p:ext uri="{BB962C8B-B14F-4D97-AF65-F5344CB8AC3E}">
        <p14:creationId xmlns:p14="http://schemas.microsoft.com/office/powerpoint/2010/main" val="381441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522413" y="3733800"/>
            <a:ext cx="9144000" cy="1143000"/>
          </a:xfrm>
        </p:spPr>
        <p:txBody>
          <a:bodyPr rtlCol="0"/>
          <a:lstStyle/>
          <a:p>
            <a:r>
              <a:rPr lang="tr-TR" sz="4800" dirty="0" smtClean="0"/>
              <a:t>Temel Kavramlar </a:t>
            </a:r>
            <a:endParaRPr lang="tr-TR" sz="4800" dirty="0"/>
          </a:p>
        </p:txBody>
      </p:sp>
      <p:sp>
        <p:nvSpPr>
          <p:cNvPr id="3" name="Alt Başlık 2"/>
          <p:cNvSpPr>
            <a:spLocks noGrp="1"/>
          </p:cNvSpPr>
          <p:nvPr>
            <p:ph type="subTitle" idx="1"/>
          </p:nvPr>
        </p:nvSpPr>
        <p:spPr/>
        <p:txBody>
          <a:bodyPr rtlCol="0"/>
          <a:lstStyle/>
          <a:p>
            <a:pPr rtl="0"/>
            <a:endParaRPr lang="tr-TR" dirty="0" smtClean="0">
              <a:solidFill>
                <a:schemeClr val="tx1">
                  <a:lumMod val="50000"/>
                </a:schemeClr>
              </a:solidFill>
            </a:endParaRPr>
          </a:p>
          <a:p>
            <a:pPr rtl="0"/>
            <a:r>
              <a:rPr lang="tr-TR" dirty="0" smtClean="0">
                <a:solidFill>
                  <a:schemeClr val="tx1">
                    <a:lumMod val="50000"/>
                  </a:schemeClr>
                </a:solidFill>
              </a:rPr>
              <a:t>…… Kökler</a:t>
            </a:r>
            <a:endParaRPr lang="tr-TR" dirty="0">
              <a:solidFill>
                <a:schemeClr val="tx1">
                  <a:lumMod val="50000"/>
                </a:schemeClr>
              </a:solidFill>
            </a:endParaRPr>
          </a:p>
        </p:txBody>
      </p:sp>
      <p:sp>
        <p:nvSpPr>
          <p:cNvPr id="4" name="Slayt Numarası Yer Tutucusu 3"/>
          <p:cNvSpPr>
            <a:spLocks noGrp="1"/>
          </p:cNvSpPr>
          <p:nvPr>
            <p:ph type="sldNum" sz="quarter" idx="12"/>
          </p:nvPr>
        </p:nvSpPr>
        <p:spPr/>
        <p:txBody>
          <a:bodyPr/>
          <a:lstStyle/>
          <a:p>
            <a:pPr rtl="0"/>
            <a:fld id="{E5137D0E-4A4F-4307-8994-C1891D747D59}" type="slidenum">
              <a:rPr lang="tr-TR" noProof="0" smtClean="0"/>
              <a:t>27</a:t>
            </a:fld>
            <a:endParaRPr lang="tr-TR" noProof="0" dirty="0"/>
          </a:p>
        </p:txBody>
      </p:sp>
    </p:spTree>
    <p:extLst>
      <p:ext uri="{BB962C8B-B14F-4D97-AF65-F5344CB8AC3E}">
        <p14:creationId xmlns:p14="http://schemas.microsoft.com/office/powerpoint/2010/main" val="310455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5943600"/>
            <a:ext cx="10969943" cy="579438"/>
          </a:xfrm>
          <a:ln>
            <a:solidFill>
              <a:schemeClr val="accent3">
                <a:lumMod val="60000"/>
                <a:lumOff val="40000"/>
              </a:schemeClr>
            </a:solidFill>
          </a:ln>
        </p:spPr>
        <p:txBody>
          <a:bodyPr>
            <a:normAutofit/>
          </a:bodyPr>
          <a:lstStyle/>
          <a:p>
            <a:r>
              <a:rPr lang="en-US" sz="1600" dirty="0" err="1"/>
              <a:t>Kamata</a:t>
            </a:r>
            <a:r>
              <a:rPr lang="en-US" sz="1600" dirty="0"/>
              <a:t>, A., &amp; Bauer, D. J. (2008). A note on the relation between factor analytic and item response theory models. </a:t>
            </a:r>
            <a:r>
              <a:rPr lang="en-US" sz="1600" i="1" dirty="0"/>
              <a:t>Structural Equation Modeling: A Multidisciplinary Journal</a:t>
            </a:r>
            <a:r>
              <a:rPr lang="en-US" sz="1600" dirty="0"/>
              <a:t>, </a:t>
            </a:r>
            <a:r>
              <a:rPr lang="en-US" sz="1600" i="1" dirty="0"/>
              <a:t>15</a:t>
            </a:r>
            <a:r>
              <a:rPr lang="en-US" sz="1600" dirty="0"/>
              <a:t>(1), 136-153.</a:t>
            </a:r>
            <a:endParaRPr lang="tr-TR" sz="1600" dirty="0"/>
          </a:p>
        </p:txBody>
      </p:sp>
      <p:graphicFrame>
        <p:nvGraphicFramePr>
          <p:cNvPr id="6" name="Object 5"/>
          <p:cNvGraphicFramePr>
            <a:graphicFrameLocks noChangeAspect="1"/>
          </p:cNvGraphicFramePr>
          <p:nvPr>
            <p:extLst>
              <p:ext uri="{D42A27DB-BD31-4B8C-83A1-F6EECF244321}">
                <p14:modId xmlns:p14="http://schemas.microsoft.com/office/powerpoint/2010/main" val="1144462017"/>
              </p:ext>
            </p:extLst>
          </p:nvPr>
        </p:nvGraphicFramePr>
        <p:xfrm>
          <a:off x="5256212" y="1524000"/>
          <a:ext cx="6189897" cy="3586162"/>
        </p:xfrm>
        <a:graphic>
          <a:graphicData uri="http://schemas.openxmlformats.org/presentationml/2006/ole">
            <mc:AlternateContent xmlns:mc="http://schemas.openxmlformats.org/markup-compatibility/2006">
              <mc:Choice xmlns:v="urn:schemas-microsoft-com:vml" Requires="v">
                <p:oleObj spid="_x0000_s15413" name="Bitmap Image" r:id="rId3" imgW="3261240" imgH="1889640" progId="PBrush">
                  <p:embed/>
                </p:oleObj>
              </mc:Choice>
              <mc:Fallback>
                <p:oleObj name="Bitmap Image" r:id="rId3" imgW="3261240" imgH="1889640" progId="PBrush">
                  <p:embed/>
                  <p:pic>
                    <p:nvPicPr>
                      <p:cNvPr id="6" name="Object 5"/>
                      <p:cNvPicPr/>
                      <p:nvPr/>
                    </p:nvPicPr>
                    <p:blipFill>
                      <a:blip r:embed="rId4"/>
                      <a:stretch>
                        <a:fillRect/>
                      </a:stretch>
                    </p:blipFill>
                    <p:spPr>
                      <a:xfrm>
                        <a:off x="5256212" y="1524000"/>
                        <a:ext cx="6189897" cy="3586162"/>
                      </a:xfrm>
                      <a:prstGeom prst="rect">
                        <a:avLst/>
                      </a:prstGeom>
                    </p:spPr>
                  </p:pic>
                </p:oleObj>
              </mc:Fallback>
            </mc:AlternateContent>
          </a:graphicData>
        </a:graphic>
      </p:graphicFrame>
      <p:sp>
        <p:nvSpPr>
          <p:cNvPr id="4" name="Title 1"/>
          <p:cNvSpPr txBox="1">
            <a:spLocks/>
          </p:cNvSpPr>
          <p:nvPr/>
        </p:nvSpPr>
        <p:spPr>
          <a:xfrm>
            <a:off x="746124" y="340518"/>
            <a:ext cx="10969943" cy="1143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tr-TR" sz="3600" dirty="0" smtClean="0"/>
              <a:t>MTK’nın FA Kökleri</a:t>
            </a:r>
          </a:p>
        </p:txBody>
      </p:sp>
      <p:graphicFrame>
        <p:nvGraphicFramePr>
          <p:cNvPr id="7" name="Object 6"/>
          <p:cNvGraphicFramePr>
            <a:graphicFrameLocks noChangeAspect="1"/>
          </p:cNvGraphicFramePr>
          <p:nvPr>
            <p:extLst>
              <p:ext uri="{D42A27DB-BD31-4B8C-83A1-F6EECF244321}">
                <p14:modId xmlns:p14="http://schemas.microsoft.com/office/powerpoint/2010/main" val="2151014017"/>
              </p:ext>
            </p:extLst>
          </p:nvPr>
        </p:nvGraphicFramePr>
        <p:xfrm>
          <a:off x="760412" y="1676400"/>
          <a:ext cx="2590807" cy="381000"/>
        </p:xfrm>
        <a:graphic>
          <a:graphicData uri="http://schemas.openxmlformats.org/presentationml/2006/ole">
            <mc:AlternateContent xmlns:mc="http://schemas.openxmlformats.org/markup-compatibility/2006">
              <mc:Choice xmlns:v="urn:schemas-microsoft-com:vml" Requires="v">
                <p:oleObj spid="_x0000_s15414" name="Bitmap Image" r:id="rId5" imgW="1348920" imgH="198000" progId="PBrush">
                  <p:embed/>
                </p:oleObj>
              </mc:Choice>
              <mc:Fallback>
                <p:oleObj name="Bitmap Image" r:id="rId5" imgW="1348920" imgH="198000" progId="PBrush">
                  <p:embed/>
                  <p:pic>
                    <p:nvPicPr>
                      <p:cNvPr id="0" name=""/>
                      <p:cNvPicPr/>
                      <p:nvPr/>
                    </p:nvPicPr>
                    <p:blipFill>
                      <a:blip r:embed="rId6"/>
                      <a:stretch>
                        <a:fillRect/>
                      </a:stretch>
                    </p:blipFill>
                    <p:spPr>
                      <a:xfrm>
                        <a:off x="760412" y="1676400"/>
                        <a:ext cx="2590807" cy="3810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998876195"/>
              </p:ext>
            </p:extLst>
          </p:nvPr>
        </p:nvGraphicFramePr>
        <p:xfrm>
          <a:off x="784223" y="2259806"/>
          <a:ext cx="2520517" cy="1092994"/>
        </p:xfrm>
        <a:graphic>
          <a:graphicData uri="http://schemas.openxmlformats.org/presentationml/2006/ole">
            <mc:AlternateContent xmlns:mc="http://schemas.openxmlformats.org/markup-compatibility/2006">
              <mc:Choice xmlns:v="urn:schemas-microsoft-com:vml" Requires="v">
                <p:oleObj spid="_x0000_s15415" name="Bitmap Image" r:id="rId7" imgW="1386720" imgH="601920" progId="PBrush">
                  <p:embed/>
                </p:oleObj>
              </mc:Choice>
              <mc:Fallback>
                <p:oleObj name="Bitmap Image" r:id="rId7" imgW="1386720" imgH="601920" progId="PBrush">
                  <p:embed/>
                  <p:pic>
                    <p:nvPicPr>
                      <p:cNvPr id="0" name=""/>
                      <p:cNvPicPr/>
                      <p:nvPr/>
                    </p:nvPicPr>
                    <p:blipFill>
                      <a:blip r:embed="rId8"/>
                      <a:stretch>
                        <a:fillRect/>
                      </a:stretch>
                    </p:blipFill>
                    <p:spPr>
                      <a:xfrm>
                        <a:off x="784223" y="2259806"/>
                        <a:ext cx="2520517" cy="1092994"/>
                      </a:xfrm>
                      <a:prstGeom prst="rect">
                        <a:avLst/>
                      </a:prstGeom>
                    </p:spPr>
                  </p:pic>
                </p:oleObj>
              </mc:Fallback>
            </mc:AlternateContent>
          </a:graphicData>
        </a:graphic>
      </p:graphicFrame>
      <p:sp>
        <p:nvSpPr>
          <p:cNvPr id="10" name="Title 1"/>
          <p:cNvSpPr txBox="1">
            <a:spLocks/>
          </p:cNvSpPr>
          <p:nvPr/>
        </p:nvSpPr>
        <p:spPr>
          <a:xfrm>
            <a:off x="760413" y="3555206"/>
            <a:ext cx="4267199" cy="2388394"/>
          </a:xfrm>
          <a:prstGeom prst="rect">
            <a:avLst/>
          </a:prstGeom>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tr-TR" sz="1600" dirty="0" smtClean="0"/>
              <a:t>y*: dikatom yanıtın altında yatan özellik, sürekli bir değişken ve genel faktör ile madde artık değerlerinin bir kombinasyonu</a:t>
            </a:r>
          </a:p>
          <a:p>
            <a:endParaRPr lang="tr-TR" sz="1600" dirty="0" smtClean="0"/>
          </a:p>
          <a:p>
            <a:r>
              <a:rPr lang="tr-TR" sz="1600" dirty="0" smtClean="0"/>
              <a:t>yi, lokasyon parametresi modele eklenince, eşik parametesi düşer (0 olduğu varsayılır)</a:t>
            </a:r>
          </a:p>
          <a:p>
            <a:r>
              <a:rPr lang="tr-TR" sz="1600" dirty="0" smtClean="0"/>
              <a:t> </a:t>
            </a:r>
            <a:endParaRPr lang="tr-TR" sz="1600" dirty="0"/>
          </a:p>
          <a:p>
            <a:r>
              <a:rPr lang="tr-TR" sz="1600" dirty="0" smtClean="0"/>
              <a:t>Genel faktörü ölçeklendirme:</a:t>
            </a:r>
          </a:p>
          <a:p>
            <a:r>
              <a:rPr lang="tr-TR" sz="1600" dirty="0" smtClean="0"/>
              <a:t>Marjinal Modelde,sürekli örtük özellik puanının marjinal dağılımı standartlaştırılıyor.</a:t>
            </a:r>
          </a:p>
          <a:p>
            <a:endParaRPr lang="tr-TR" sz="1600" dirty="0" smtClean="0"/>
          </a:p>
          <a:p>
            <a:r>
              <a:rPr lang="tr-TR" sz="1600" dirty="0" smtClean="0"/>
              <a:t>Koşullu modelde, artık değer 1’e eşitleniyor. Probit resgresyon modeline benzer. Örtük tepkinin  koşullu varyansı 1’e eşitleniyor.  MTK’ya benzer</a:t>
            </a:r>
          </a:p>
          <a:p>
            <a:endParaRPr lang="tr-TR" sz="1600" dirty="0"/>
          </a:p>
        </p:txBody>
      </p:sp>
      <p:sp>
        <p:nvSpPr>
          <p:cNvPr id="3" name="Slayt Numarası Yer Tutucusu 2"/>
          <p:cNvSpPr>
            <a:spLocks noGrp="1"/>
          </p:cNvSpPr>
          <p:nvPr>
            <p:ph type="sldNum" sz="quarter" idx="12"/>
          </p:nvPr>
        </p:nvSpPr>
        <p:spPr/>
        <p:txBody>
          <a:bodyPr/>
          <a:lstStyle/>
          <a:p>
            <a:fld id="{527A74C7-D049-468B-A921-08E99F6F5F4C}" type="slidenum">
              <a:rPr lang="nl-NL" altLang="tr-TR" smtClean="0"/>
              <a:pPr/>
              <a:t>28</a:t>
            </a:fld>
            <a:endParaRPr lang="nl-NL" altLang="tr-TR"/>
          </a:p>
        </p:txBody>
      </p:sp>
    </p:spTree>
    <p:extLst>
      <p:ext uri="{BB962C8B-B14F-4D97-AF65-F5344CB8AC3E}">
        <p14:creationId xmlns:p14="http://schemas.microsoft.com/office/powerpoint/2010/main" val="3424988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46124" y="340518"/>
            <a:ext cx="10969943" cy="1143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tr-TR" sz="3600" dirty="0"/>
              <a:t>MTK’nın FA </a:t>
            </a:r>
            <a:r>
              <a:rPr lang="tr-TR" sz="3600" dirty="0" smtClean="0"/>
              <a:t>Kökleri - 2</a:t>
            </a:r>
            <a:endParaRPr lang="tr-TR" sz="3600" dirty="0"/>
          </a:p>
        </p:txBody>
      </p:sp>
      <p:graphicFrame>
        <p:nvGraphicFramePr>
          <p:cNvPr id="5" name="Object 4"/>
          <p:cNvGraphicFramePr>
            <a:graphicFrameLocks noChangeAspect="1"/>
          </p:cNvGraphicFramePr>
          <p:nvPr>
            <p:extLst>
              <p:ext uri="{D42A27DB-BD31-4B8C-83A1-F6EECF244321}">
                <p14:modId xmlns:p14="http://schemas.microsoft.com/office/powerpoint/2010/main" val="2278353587"/>
              </p:ext>
            </p:extLst>
          </p:nvPr>
        </p:nvGraphicFramePr>
        <p:xfrm>
          <a:off x="989012" y="1901826"/>
          <a:ext cx="3255436" cy="599839"/>
        </p:xfrm>
        <a:graphic>
          <a:graphicData uri="http://schemas.openxmlformats.org/presentationml/2006/ole">
            <mc:AlternateContent xmlns:mc="http://schemas.openxmlformats.org/markup-compatibility/2006">
              <mc:Choice xmlns:v="urn:schemas-microsoft-com:vml" Requires="v">
                <p:oleObj spid="_x0000_s16453" name="Bitmap Image" r:id="rId3" imgW="1775520" imgH="327600" progId="PBrush">
                  <p:embed/>
                </p:oleObj>
              </mc:Choice>
              <mc:Fallback>
                <p:oleObj name="Bitmap Image" r:id="rId3" imgW="1775520" imgH="327600" progId="PBrush">
                  <p:embed/>
                  <p:pic>
                    <p:nvPicPr>
                      <p:cNvPr id="0" name=""/>
                      <p:cNvPicPr/>
                      <p:nvPr/>
                    </p:nvPicPr>
                    <p:blipFill>
                      <a:blip r:embed="rId4"/>
                      <a:stretch>
                        <a:fillRect/>
                      </a:stretch>
                    </p:blipFill>
                    <p:spPr>
                      <a:xfrm>
                        <a:off x="989012" y="1901826"/>
                        <a:ext cx="3255436" cy="599839"/>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322175642"/>
              </p:ext>
            </p:extLst>
          </p:nvPr>
        </p:nvGraphicFramePr>
        <p:xfrm>
          <a:off x="1065211" y="2706965"/>
          <a:ext cx="3039065" cy="874435"/>
        </p:xfrm>
        <a:graphic>
          <a:graphicData uri="http://schemas.openxmlformats.org/presentationml/2006/ole">
            <mc:AlternateContent xmlns:mc="http://schemas.openxmlformats.org/markup-compatibility/2006">
              <mc:Choice xmlns:v="urn:schemas-microsoft-com:vml" Requires="v">
                <p:oleObj spid="_x0000_s16454" name="Bitmap Image" r:id="rId5" imgW="1798200" imgH="518040" progId="PBrush">
                  <p:embed/>
                </p:oleObj>
              </mc:Choice>
              <mc:Fallback>
                <p:oleObj name="Bitmap Image" r:id="rId5" imgW="1798200" imgH="518040" progId="PBrush">
                  <p:embed/>
                  <p:pic>
                    <p:nvPicPr>
                      <p:cNvPr id="0" name=""/>
                      <p:cNvPicPr/>
                      <p:nvPr/>
                    </p:nvPicPr>
                    <p:blipFill>
                      <a:blip r:embed="rId6"/>
                      <a:stretch>
                        <a:fillRect/>
                      </a:stretch>
                    </p:blipFill>
                    <p:spPr>
                      <a:xfrm>
                        <a:off x="1065211" y="2706965"/>
                        <a:ext cx="3039065" cy="87443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662106408"/>
              </p:ext>
            </p:extLst>
          </p:nvPr>
        </p:nvGraphicFramePr>
        <p:xfrm>
          <a:off x="1561925" y="3738047"/>
          <a:ext cx="850824" cy="444502"/>
        </p:xfrm>
        <a:graphic>
          <a:graphicData uri="http://schemas.openxmlformats.org/presentationml/2006/ole">
            <mc:AlternateContent xmlns:mc="http://schemas.openxmlformats.org/markup-compatibility/2006">
              <mc:Choice xmlns:v="urn:schemas-microsoft-com:vml" Requires="v">
                <p:oleObj spid="_x0000_s16455" name="Bitmap Image" r:id="rId7" imgW="495360" imgH="259200" progId="PBrush">
                  <p:embed/>
                </p:oleObj>
              </mc:Choice>
              <mc:Fallback>
                <p:oleObj name="Bitmap Image" r:id="rId7" imgW="495360" imgH="259200" progId="PBrush">
                  <p:embed/>
                  <p:pic>
                    <p:nvPicPr>
                      <p:cNvPr id="0" name=""/>
                      <p:cNvPicPr/>
                      <p:nvPr/>
                    </p:nvPicPr>
                    <p:blipFill>
                      <a:blip r:embed="rId8"/>
                      <a:stretch>
                        <a:fillRect/>
                      </a:stretch>
                    </p:blipFill>
                    <p:spPr>
                      <a:xfrm>
                        <a:off x="1561925" y="3738047"/>
                        <a:ext cx="850824" cy="444502"/>
                      </a:xfrm>
                      <a:prstGeom prst="rect">
                        <a:avLst/>
                      </a:prstGeom>
                    </p:spPr>
                  </p:pic>
                </p:oleObj>
              </mc:Fallback>
            </mc:AlternateContent>
          </a:graphicData>
        </a:graphic>
      </p:graphicFrame>
      <p:sp>
        <p:nvSpPr>
          <p:cNvPr id="14" name="TextBox 13"/>
          <p:cNvSpPr txBox="1"/>
          <p:nvPr/>
        </p:nvSpPr>
        <p:spPr>
          <a:xfrm>
            <a:off x="1141412" y="3738047"/>
            <a:ext cx="533400" cy="369332"/>
          </a:xfrm>
          <a:prstGeom prst="rect">
            <a:avLst/>
          </a:prstGeom>
          <a:noFill/>
        </p:spPr>
        <p:txBody>
          <a:bodyPr wrap="square" rtlCol="0">
            <a:spAutoFit/>
          </a:bodyPr>
          <a:lstStyle/>
          <a:p>
            <a:r>
              <a:rPr lang="tr-TR" dirty="0" smtClean="0"/>
              <a:t>q=</a:t>
            </a:r>
            <a:endParaRPr lang="tr-TR" dirty="0"/>
          </a:p>
        </p:txBody>
      </p:sp>
      <p:graphicFrame>
        <p:nvGraphicFramePr>
          <p:cNvPr id="18" name="Object 17"/>
          <p:cNvGraphicFramePr>
            <a:graphicFrameLocks noChangeAspect="1"/>
          </p:cNvGraphicFramePr>
          <p:nvPr>
            <p:extLst>
              <p:ext uri="{D42A27DB-BD31-4B8C-83A1-F6EECF244321}">
                <p14:modId xmlns:p14="http://schemas.microsoft.com/office/powerpoint/2010/main" val="3306915890"/>
              </p:ext>
            </p:extLst>
          </p:nvPr>
        </p:nvGraphicFramePr>
        <p:xfrm>
          <a:off x="5517446" y="4953000"/>
          <a:ext cx="6475084" cy="1502091"/>
        </p:xfrm>
        <a:graphic>
          <a:graphicData uri="http://schemas.openxmlformats.org/presentationml/2006/ole">
            <mc:AlternateContent xmlns:mc="http://schemas.openxmlformats.org/markup-compatibility/2006">
              <mc:Choice xmlns:v="urn:schemas-microsoft-com:vml" Requires="v">
                <p:oleObj spid="_x0000_s16456" name="Bitmap Image" r:id="rId9" imgW="4754880" imgH="945000" progId="PBrush">
                  <p:embed/>
                </p:oleObj>
              </mc:Choice>
              <mc:Fallback>
                <p:oleObj name="Bitmap Image" r:id="rId9" imgW="4754880" imgH="945000" progId="PBrush">
                  <p:embed/>
                  <p:pic>
                    <p:nvPicPr>
                      <p:cNvPr id="0" name=""/>
                      <p:cNvPicPr/>
                      <p:nvPr/>
                    </p:nvPicPr>
                    <p:blipFill>
                      <a:blip r:embed="rId10"/>
                      <a:stretch>
                        <a:fillRect/>
                      </a:stretch>
                    </p:blipFill>
                    <p:spPr>
                      <a:xfrm>
                        <a:off x="5517446" y="4953000"/>
                        <a:ext cx="6475084" cy="1502091"/>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801947195"/>
              </p:ext>
            </p:extLst>
          </p:nvPr>
        </p:nvGraphicFramePr>
        <p:xfrm>
          <a:off x="5517445" y="1483518"/>
          <a:ext cx="6500159" cy="3469482"/>
        </p:xfrm>
        <a:graphic>
          <a:graphicData uri="http://schemas.openxmlformats.org/presentationml/2006/ole">
            <mc:AlternateContent xmlns:mc="http://schemas.openxmlformats.org/markup-compatibility/2006">
              <mc:Choice xmlns:v="urn:schemas-microsoft-com:vml" Requires="v">
                <p:oleObj spid="_x0000_s16457" name="Bitmap Image" r:id="rId11" imgW="3528000" imgH="1882080" progId="PBrush">
                  <p:embed/>
                </p:oleObj>
              </mc:Choice>
              <mc:Fallback>
                <p:oleObj name="Bitmap Image" r:id="rId11" imgW="3528000" imgH="1882080" progId="PBrush">
                  <p:embed/>
                  <p:pic>
                    <p:nvPicPr>
                      <p:cNvPr id="0" name=""/>
                      <p:cNvPicPr/>
                      <p:nvPr/>
                    </p:nvPicPr>
                    <p:blipFill>
                      <a:blip r:embed="rId12"/>
                      <a:stretch>
                        <a:fillRect/>
                      </a:stretch>
                    </p:blipFill>
                    <p:spPr>
                      <a:xfrm>
                        <a:off x="5517445" y="1483518"/>
                        <a:ext cx="6500159" cy="3469482"/>
                      </a:xfrm>
                      <a:prstGeom prst="rect">
                        <a:avLst/>
                      </a:prstGeom>
                    </p:spPr>
                  </p:pic>
                </p:oleObj>
              </mc:Fallback>
            </mc:AlternateContent>
          </a:graphicData>
        </a:graphic>
      </p:graphicFrame>
      <p:sp>
        <p:nvSpPr>
          <p:cNvPr id="2" name="Slayt Numarası Yer Tutucusu 1"/>
          <p:cNvSpPr>
            <a:spLocks noGrp="1"/>
          </p:cNvSpPr>
          <p:nvPr>
            <p:ph type="sldNum" sz="quarter" idx="12"/>
          </p:nvPr>
        </p:nvSpPr>
        <p:spPr/>
        <p:txBody>
          <a:bodyPr/>
          <a:lstStyle/>
          <a:p>
            <a:fld id="{527A74C7-D049-468B-A921-08E99F6F5F4C}" type="slidenum">
              <a:rPr lang="nl-NL" altLang="tr-TR" smtClean="0"/>
              <a:pPr/>
              <a:t>29</a:t>
            </a:fld>
            <a:endParaRPr lang="nl-NL" altLang="tr-TR"/>
          </a:p>
        </p:txBody>
      </p:sp>
    </p:spTree>
    <p:extLst>
      <p:ext uri="{BB962C8B-B14F-4D97-AF65-F5344CB8AC3E}">
        <p14:creationId xmlns:p14="http://schemas.microsoft.com/office/powerpoint/2010/main" val="2024313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a:bodyPr>
          <a:lstStyle/>
          <a:p>
            <a:r>
              <a:rPr lang="tr-TR" dirty="0" smtClean="0"/>
              <a:t>Anlatıcı ve</a:t>
            </a:r>
            <a:br>
              <a:rPr lang="tr-TR" dirty="0" smtClean="0"/>
            </a:br>
            <a:r>
              <a:rPr lang="tr-TR" dirty="0" smtClean="0"/>
              <a:t>Madde </a:t>
            </a:r>
            <a:r>
              <a:rPr lang="tr-TR" dirty="0"/>
              <a:t>Tepki Kuramı </a:t>
            </a:r>
          </a:p>
        </p:txBody>
      </p:sp>
      <p:sp>
        <p:nvSpPr>
          <p:cNvPr id="4" name="Metin Yer Tutucusu 3"/>
          <p:cNvSpPr>
            <a:spLocks noGrp="1"/>
          </p:cNvSpPr>
          <p:nvPr>
            <p:ph type="body" sz="half" idx="2"/>
          </p:nvPr>
        </p:nvSpPr>
        <p:spPr/>
        <p:txBody>
          <a:bodyPr rtlCol="0"/>
          <a:lstStyle/>
          <a:p>
            <a:r>
              <a:rPr lang="tr-TR" dirty="0" smtClean="0">
                <a:solidFill>
                  <a:schemeClr val="tx1">
                    <a:lumMod val="50000"/>
                  </a:schemeClr>
                </a:solidFill>
              </a:rPr>
              <a:t>MTK </a:t>
            </a:r>
            <a:r>
              <a:rPr lang="tr-TR" dirty="0">
                <a:solidFill>
                  <a:schemeClr val="tx1">
                    <a:lumMod val="50000"/>
                  </a:schemeClr>
                </a:solidFill>
              </a:rPr>
              <a:t>yolculuğu</a:t>
            </a:r>
          </a:p>
          <a:p>
            <a:pPr rtl="0"/>
            <a:endParaRPr lang="tr-TR" dirty="0"/>
          </a:p>
        </p:txBody>
      </p:sp>
      <p:graphicFrame>
        <p:nvGraphicFramePr>
          <p:cNvPr id="5" name="İçerik Yer Tutucusu 3" descr="Sürekli ilerlemeyi belirtmek için kullanılan ok ile bağlı beş görevi gösteren, devam eden işlem"/>
          <p:cNvGraphicFramePr>
            <a:graphicFrameLocks/>
          </p:cNvGraphicFramePr>
          <p:nvPr>
            <p:extLst>
              <p:ext uri="{D42A27DB-BD31-4B8C-83A1-F6EECF244321}">
                <p14:modId xmlns:p14="http://schemas.microsoft.com/office/powerpoint/2010/main" val="2921945458"/>
              </p:ext>
            </p:extLst>
          </p:nvPr>
        </p:nvGraphicFramePr>
        <p:xfrm>
          <a:off x="5256212" y="1225062"/>
          <a:ext cx="6324601" cy="4489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463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MTK’nın Guttman Scaling Kökleri</a:t>
            </a:r>
            <a:endParaRPr lang="tr-TR" dirty="0"/>
          </a:p>
        </p:txBody>
      </p:sp>
      <p:sp>
        <p:nvSpPr>
          <p:cNvPr id="3" name="Content Placeholder 2"/>
          <p:cNvSpPr>
            <a:spLocks noGrp="1"/>
          </p:cNvSpPr>
          <p:nvPr>
            <p:ph idx="1"/>
          </p:nvPr>
        </p:nvSpPr>
        <p:spPr>
          <a:xfrm>
            <a:off x="1522414" y="1828800"/>
            <a:ext cx="4952998" cy="4191000"/>
          </a:xfrm>
        </p:spPr>
        <p:txBody>
          <a:bodyPr>
            <a:normAutofit fontScale="85000" lnSpcReduction="10000"/>
          </a:bodyPr>
          <a:lstStyle/>
          <a:p>
            <a:r>
              <a:rPr lang="tr-TR" dirty="0" smtClean="0"/>
              <a:t>In  </a:t>
            </a:r>
            <a:r>
              <a:rPr lang="tr-TR" dirty="0"/>
              <a:t>Guttmanscalingonlyspecificpatternsallowed:itemsorderedaccordingtotheirdifficulty</a:t>
            </a:r>
          </a:p>
          <a:p>
            <a:r>
              <a:rPr lang="en-US" dirty="0"/>
              <a:t>a </a:t>
            </a:r>
            <a:r>
              <a:rPr lang="en-US" dirty="0" err="1"/>
              <a:t>personsolvinga</a:t>
            </a:r>
            <a:r>
              <a:rPr lang="en-US" dirty="0"/>
              <a:t> </a:t>
            </a:r>
            <a:r>
              <a:rPr lang="en-US" dirty="0" err="1"/>
              <a:t>moredifficultitem</a:t>
            </a:r>
            <a:r>
              <a:rPr lang="en-US" dirty="0"/>
              <a:t> </a:t>
            </a:r>
            <a:r>
              <a:rPr lang="en-US" dirty="0" err="1"/>
              <a:t>hastosolveall</a:t>
            </a:r>
            <a:r>
              <a:rPr lang="en-US" dirty="0"/>
              <a:t> </a:t>
            </a:r>
            <a:r>
              <a:rPr lang="en-US" dirty="0" err="1" smtClean="0"/>
              <a:t>itemsthatareeasierthanthat</a:t>
            </a:r>
            <a:endParaRPr lang="tr-TR" dirty="0" smtClean="0"/>
          </a:p>
          <a:p>
            <a:r>
              <a:rPr lang="tr-TR" dirty="0" smtClean="0"/>
              <a:t>In </a:t>
            </a:r>
            <a:r>
              <a:rPr lang="tr-TR" dirty="0"/>
              <a:t>essencetheRasch Model doesexactlythesame:lookingforan orderingoftheitemsthatdescribespersonsaswell asitemson thesame </a:t>
            </a:r>
            <a:r>
              <a:rPr lang="tr-TR" dirty="0" smtClean="0"/>
              <a:t>scale</a:t>
            </a:r>
          </a:p>
          <a:p>
            <a:r>
              <a:rPr lang="tr-TR" dirty="0" smtClean="0"/>
              <a:t>theRasch </a:t>
            </a:r>
            <a:r>
              <a:rPr lang="tr-TR" dirty="0"/>
              <a:t>model isin a sense completelydifferent:itacknowledgesmeasurementerror: Guttmanstructurewouldbetheideal pattern, but deviationsfromthatarepossible</a:t>
            </a:r>
          </a:p>
          <a:p>
            <a:r>
              <a:rPr lang="tr-TR" dirty="0"/>
              <a:t>„probabilisticmodel</a:t>
            </a:r>
            <a:r>
              <a:rPr lang="tr-TR" dirty="0" smtClean="0"/>
              <a:t>“</a:t>
            </a:r>
            <a:endParaRPr lang="tr-TR" dirty="0"/>
          </a:p>
          <a:p>
            <a:endParaRPr lang="tr-TR" dirty="0"/>
          </a:p>
          <a:p>
            <a:endParaRPr lang="en-US" dirty="0"/>
          </a:p>
          <a:p>
            <a:endParaRPr lang="tr-TR" dirty="0"/>
          </a:p>
        </p:txBody>
      </p:sp>
      <p:graphicFrame>
        <p:nvGraphicFramePr>
          <p:cNvPr id="5" name="Table 4"/>
          <p:cNvGraphicFramePr>
            <a:graphicFrameLocks noGrp="1"/>
          </p:cNvGraphicFramePr>
          <p:nvPr>
            <p:extLst>
              <p:ext uri="{D42A27DB-BD31-4B8C-83A1-F6EECF244321}">
                <p14:modId xmlns:p14="http://schemas.microsoft.com/office/powerpoint/2010/main" val="257920776"/>
              </p:ext>
            </p:extLst>
          </p:nvPr>
        </p:nvGraphicFramePr>
        <p:xfrm>
          <a:off x="7213070" y="1981200"/>
          <a:ext cx="3910544" cy="3505200"/>
        </p:xfrm>
        <a:graphic>
          <a:graphicData uri="http://schemas.openxmlformats.org/drawingml/2006/table">
            <a:tbl>
              <a:tblPr firstRow="1" bandRow="1">
                <a:tableStyleId>{B301B821-A1FF-4177-AEE7-76D212191A09}</a:tableStyleId>
              </a:tblPr>
              <a:tblGrid>
                <a:gridCol w="977636">
                  <a:extLst>
                    <a:ext uri="{9D8B030D-6E8A-4147-A177-3AD203B41FA5}">
                      <a16:colId xmlns:a16="http://schemas.microsoft.com/office/drawing/2014/main" val="2411981801"/>
                    </a:ext>
                  </a:extLst>
                </a:gridCol>
                <a:gridCol w="977636">
                  <a:extLst>
                    <a:ext uri="{9D8B030D-6E8A-4147-A177-3AD203B41FA5}">
                      <a16:colId xmlns:a16="http://schemas.microsoft.com/office/drawing/2014/main" val="1994196374"/>
                    </a:ext>
                  </a:extLst>
                </a:gridCol>
                <a:gridCol w="977636">
                  <a:extLst>
                    <a:ext uri="{9D8B030D-6E8A-4147-A177-3AD203B41FA5}">
                      <a16:colId xmlns:a16="http://schemas.microsoft.com/office/drawing/2014/main" val="1504055498"/>
                    </a:ext>
                  </a:extLst>
                </a:gridCol>
                <a:gridCol w="977636">
                  <a:extLst>
                    <a:ext uri="{9D8B030D-6E8A-4147-A177-3AD203B41FA5}">
                      <a16:colId xmlns:a16="http://schemas.microsoft.com/office/drawing/2014/main" val="587738836"/>
                    </a:ext>
                  </a:extLst>
                </a:gridCol>
              </a:tblGrid>
              <a:tr h="584200">
                <a:tc>
                  <a:txBody>
                    <a:bodyPr/>
                    <a:lstStyle/>
                    <a:p>
                      <a:pPr algn="ctr"/>
                      <a:r>
                        <a:rPr lang="tr-TR" sz="2400" dirty="0" smtClean="0"/>
                        <a:t>m1</a:t>
                      </a:r>
                      <a:endParaRPr lang="tr-TR" sz="2400" dirty="0"/>
                    </a:p>
                  </a:txBody>
                  <a:tcPr/>
                </a:tc>
                <a:tc>
                  <a:txBody>
                    <a:bodyPr/>
                    <a:lstStyle/>
                    <a:p>
                      <a:pPr algn="ctr"/>
                      <a:r>
                        <a:rPr lang="tr-TR" sz="2400" dirty="0" smtClean="0"/>
                        <a:t>m2</a:t>
                      </a:r>
                      <a:endParaRPr lang="tr-TR" sz="2400" dirty="0"/>
                    </a:p>
                  </a:txBody>
                  <a:tcPr/>
                </a:tc>
                <a:tc>
                  <a:txBody>
                    <a:bodyPr/>
                    <a:lstStyle/>
                    <a:p>
                      <a:pPr algn="ctr"/>
                      <a:r>
                        <a:rPr lang="tr-TR" sz="2400" dirty="0" smtClean="0"/>
                        <a:t>m3</a:t>
                      </a:r>
                      <a:endParaRPr lang="tr-TR" sz="2400" dirty="0"/>
                    </a:p>
                  </a:txBody>
                  <a:tcPr/>
                </a:tc>
                <a:tc>
                  <a:txBody>
                    <a:bodyPr/>
                    <a:lstStyle/>
                    <a:p>
                      <a:pPr algn="ctr"/>
                      <a:r>
                        <a:rPr lang="tr-TR" sz="2400" dirty="0" smtClean="0"/>
                        <a:t>M4</a:t>
                      </a:r>
                      <a:endParaRPr lang="tr-TR" sz="2400" dirty="0"/>
                    </a:p>
                  </a:txBody>
                  <a:tcPr/>
                </a:tc>
                <a:extLst>
                  <a:ext uri="{0D108BD9-81ED-4DB2-BD59-A6C34878D82A}">
                    <a16:rowId xmlns:a16="http://schemas.microsoft.com/office/drawing/2014/main" val="1453580709"/>
                  </a:ext>
                </a:extLst>
              </a:tr>
              <a:tr h="584200">
                <a:tc>
                  <a:txBody>
                    <a:bodyPr/>
                    <a:lstStyle/>
                    <a:p>
                      <a:pPr algn="ctr"/>
                      <a:r>
                        <a:rPr lang="tr-TR" sz="2400" dirty="0" smtClean="0"/>
                        <a:t>0</a:t>
                      </a:r>
                      <a:endParaRPr lang="tr-TR" sz="2400" dirty="0"/>
                    </a:p>
                  </a:txBody>
                  <a:tcPr/>
                </a:tc>
                <a:tc>
                  <a:txBody>
                    <a:bodyPr/>
                    <a:lstStyle/>
                    <a:p>
                      <a:pPr algn="ctr"/>
                      <a:r>
                        <a:rPr lang="tr-TR" sz="2400" dirty="0" smtClean="0"/>
                        <a:t>0</a:t>
                      </a:r>
                      <a:endParaRPr lang="tr-TR" sz="2400" dirty="0"/>
                    </a:p>
                  </a:txBody>
                  <a:tcPr/>
                </a:tc>
                <a:tc>
                  <a:txBody>
                    <a:bodyPr/>
                    <a:lstStyle/>
                    <a:p>
                      <a:pPr algn="ctr"/>
                      <a:r>
                        <a:rPr lang="tr-TR" sz="2400" dirty="0" smtClean="0"/>
                        <a:t>0</a:t>
                      </a:r>
                      <a:endParaRPr lang="tr-TR" sz="2400" dirty="0"/>
                    </a:p>
                  </a:txBody>
                  <a:tcPr/>
                </a:tc>
                <a:tc>
                  <a:txBody>
                    <a:bodyPr/>
                    <a:lstStyle/>
                    <a:p>
                      <a:pPr algn="ctr"/>
                      <a:r>
                        <a:rPr lang="tr-TR" sz="2400" dirty="0" smtClean="0"/>
                        <a:t>0</a:t>
                      </a:r>
                      <a:endParaRPr lang="tr-TR" sz="2400" dirty="0"/>
                    </a:p>
                  </a:txBody>
                  <a:tcPr/>
                </a:tc>
                <a:extLst>
                  <a:ext uri="{0D108BD9-81ED-4DB2-BD59-A6C34878D82A}">
                    <a16:rowId xmlns:a16="http://schemas.microsoft.com/office/drawing/2014/main" val="3175864542"/>
                  </a:ext>
                </a:extLst>
              </a:tr>
              <a:tr h="584200">
                <a:tc>
                  <a:txBody>
                    <a:bodyPr/>
                    <a:lstStyle/>
                    <a:p>
                      <a:pPr algn="ctr"/>
                      <a:r>
                        <a:rPr lang="tr-TR" sz="2400" dirty="0" smtClean="0"/>
                        <a:t>1</a:t>
                      </a:r>
                      <a:endParaRPr lang="tr-TR" sz="2400" dirty="0"/>
                    </a:p>
                  </a:txBody>
                  <a:tcPr/>
                </a:tc>
                <a:tc>
                  <a:txBody>
                    <a:bodyPr/>
                    <a:lstStyle/>
                    <a:p>
                      <a:pPr algn="ctr"/>
                      <a:r>
                        <a:rPr lang="tr-TR" sz="2400" dirty="0" smtClean="0"/>
                        <a:t>0</a:t>
                      </a:r>
                      <a:endParaRPr lang="tr-TR" sz="2400" dirty="0"/>
                    </a:p>
                  </a:txBody>
                  <a:tcPr/>
                </a:tc>
                <a:tc>
                  <a:txBody>
                    <a:bodyPr/>
                    <a:lstStyle/>
                    <a:p>
                      <a:pPr algn="ctr"/>
                      <a:r>
                        <a:rPr lang="tr-TR" sz="2400" dirty="0" smtClean="0"/>
                        <a:t>0</a:t>
                      </a:r>
                      <a:endParaRPr lang="tr-TR" sz="2400" dirty="0"/>
                    </a:p>
                  </a:txBody>
                  <a:tcPr/>
                </a:tc>
                <a:tc>
                  <a:txBody>
                    <a:bodyPr/>
                    <a:lstStyle/>
                    <a:p>
                      <a:pPr algn="ctr"/>
                      <a:r>
                        <a:rPr lang="tr-TR" sz="2400" dirty="0" smtClean="0"/>
                        <a:t>0</a:t>
                      </a:r>
                      <a:endParaRPr lang="tr-TR" sz="2400" dirty="0"/>
                    </a:p>
                  </a:txBody>
                  <a:tcPr/>
                </a:tc>
                <a:extLst>
                  <a:ext uri="{0D108BD9-81ED-4DB2-BD59-A6C34878D82A}">
                    <a16:rowId xmlns:a16="http://schemas.microsoft.com/office/drawing/2014/main" val="3173065731"/>
                  </a:ext>
                </a:extLst>
              </a:tr>
              <a:tr h="584200">
                <a:tc>
                  <a:txBody>
                    <a:bodyPr/>
                    <a:lstStyle/>
                    <a:p>
                      <a:pPr algn="ctr"/>
                      <a:r>
                        <a:rPr lang="tr-TR" sz="2400" dirty="0" smtClean="0"/>
                        <a:t>1</a:t>
                      </a:r>
                      <a:endParaRPr lang="tr-TR" sz="2400" dirty="0"/>
                    </a:p>
                  </a:txBody>
                  <a:tcPr/>
                </a:tc>
                <a:tc>
                  <a:txBody>
                    <a:bodyPr/>
                    <a:lstStyle/>
                    <a:p>
                      <a:pPr algn="ctr"/>
                      <a:r>
                        <a:rPr lang="tr-TR" sz="2400" dirty="0" smtClean="0"/>
                        <a:t>1</a:t>
                      </a:r>
                      <a:endParaRPr lang="tr-TR" sz="2400" dirty="0"/>
                    </a:p>
                  </a:txBody>
                  <a:tcPr/>
                </a:tc>
                <a:tc>
                  <a:txBody>
                    <a:bodyPr/>
                    <a:lstStyle/>
                    <a:p>
                      <a:pPr algn="ctr"/>
                      <a:r>
                        <a:rPr lang="tr-TR" sz="2400" dirty="0" smtClean="0"/>
                        <a:t>0</a:t>
                      </a:r>
                      <a:endParaRPr lang="tr-TR" sz="2400" dirty="0"/>
                    </a:p>
                  </a:txBody>
                  <a:tcPr/>
                </a:tc>
                <a:tc>
                  <a:txBody>
                    <a:bodyPr/>
                    <a:lstStyle/>
                    <a:p>
                      <a:pPr algn="ctr"/>
                      <a:r>
                        <a:rPr lang="tr-TR" sz="2400" dirty="0" smtClean="0"/>
                        <a:t>0</a:t>
                      </a:r>
                      <a:endParaRPr lang="tr-TR" sz="2400" dirty="0"/>
                    </a:p>
                  </a:txBody>
                  <a:tcPr/>
                </a:tc>
                <a:extLst>
                  <a:ext uri="{0D108BD9-81ED-4DB2-BD59-A6C34878D82A}">
                    <a16:rowId xmlns:a16="http://schemas.microsoft.com/office/drawing/2014/main" val="2026640628"/>
                  </a:ext>
                </a:extLst>
              </a:tr>
              <a:tr h="584200">
                <a:tc>
                  <a:txBody>
                    <a:bodyPr/>
                    <a:lstStyle/>
                    <a:p>
                      <a:pPr algn="ctr"/>
                      <a:r>
                        <a:rPr lang="tr-TR" sz="2400" dirty="0" smtClean="0"/>
                        <a:t>1</a:t>
                      </a:r>
                      <a:endParaRPr lang="tr-TR" sz="2400" dirty="0"/>
                    </a:p>
                  </a:txBody>
                  <a:tcPr/>
                </a:tc>
                <a:tc>
                  <a:txBody>
                    <a:bodyPr/>
                    <a:lstStyle/>
                    <a:p>
                      <a:pPr algn="ctr"/>
                      <a:r>
                        <a:rPr lang="tr-TR" sz="2400" dirty="0" smtClean="0"/>
                        <a:t>1</a:t>
                      </a:r>
                      <a:endParaRPr lang="tr-TR" sz="2400" dirty="0"/>
                    </a:p>
                  </a:txBody>
                  <a:tcPr/>
                </a:tc>
                <a:tc>
                  <a:txBody>
                    <a:bodyPr/>
                    <a:lstStyle/>
                    <a:p>
                      <a:pPr algn="ctr"/>
                      <a:r>
                        <a:rPr lang="tr-TR" sz="2400" dirty="0" smtClean="0"/>
                        <a:t>1</a:t>
                      </a:r>
                      <a:endParaRPr lang="tr-TR" sz="2400" dirty="0"/>
                    </a:p>
                  </a:txBody>
                  <a:tcPr/>
                </a:tc>
                <a:tc>
                  <a:txBody>
                    <a:bodyPr/>
                    <a:lstStyle/>
                    <a:p>
                      <a:pPr algn="ctr"/>
                      <a:r>
                        <a:rPr lang="tr-TR" sz="2400" dirty="0" smtClean="0"/>
                        <a:t>0</a:t>
                      </a:r>
                      <a:endParaRPr lang="tr-TR" sz="2400" dirty="0"/>
                    </a:p>
                  </a:txBody>
                  <a:tcPr/>
                </a:tc>
                <a:extLst>
                  <a:ext uri="{0D108BD9-81ED-4DB2-BD59-A6C34878D82A}">
                    <a16:rowId xmlns:a16="http://schemas.microsoft.com/office/drawing/2014/main" val="692238391"/>
                  </a:ext>
                </a:extLst>
              </a:tr>
              <a:tr h="584200">
                <a:tc>
                  <a:txBody>
                    <a:bodyPr/>
                    <a:lstStyle/>
                    <a:p>
                      <a:pPr algn="ctr"/>
                      <a:r>
                        <a:rPr lang="tr-TR" sz="2400" dirty="0" smtClean="0"/>
                        <a:t>1</a:t>
                      </a:r>
                      <a:endParaRPr lang="tr-TR" sz="2400" dirty="0"/>
                    </a:p>
                  </a:txBody>
                  <a:tcPr/>
                </a:tc>
                <a:tc>
                  <a:txBody>
                    <a:bodyPr/>
                    <a:lstStyle/>
                    <a:p>
                      <a:pPr algn="ctr"/>
                      <a:r>
                        <a:rPr lang="tr-TR" sz="2400" dirty="0" smtClean="0"/>
                        <a:t>1</a:t>
                      </a:r>
                      <a:endParaRPr lang="tr-TR" sz="2400" dirty="0"/>
                    </a:p>
                  </a:txBody>
                  <a:tcPr/>
                </a:tc>
                <a:tc>
                  <a:txBody>
                    <a:bodyPr/>
                    <a:lstStyle/>
                    <a:p>
                      <a:pPr algn="ctr"/>
                      <a:r>
                        <a:rPr lang="tr-TR" sz="2400" dirty="0" smtClean="0"/>
                        <a:t>1</a:t>
                      </a:r>
                      <a:endParaRPr lang="tr-TR" sz="2400" dirty="0"/>
                    </a:p>
                  </a:txBody>
                  <a:tcPr/>
                </a:tc>
                <a:tc>
                  <a:txBody>
                    <a:bodyPr/>
                    <a:lstStyle/>
                    <a:p>
                      <a:pPr algn="ctr"/>
                      <a:r>
                        <a:rPr lang="tr-TR" sz="2400" dirty="0" smtClean="0"/>
                        <a:t>1</a:t>
                      </a:r>
                      <a:endParaRPr lang="tr-TR" sz="2400" dirty="0"/>
                    </a:p>
                  </a:txBody>
                  <a:tcPr/>
                </a:tc>
                <a:extLst>
                  <a:ext uri="{0D108BD9-81ED-4DB2-BD59-A6C34878D82A}">
                    <a16:rowId xmlns:a16="http://schemas.microsoft.com/office/drawing/2014/main" val="1629604650"/>
                  </a:ext>
                </a:extLst>
              </a:tr>
            </a:tbl>
          </a:graphicData>
        </a:graphic>
      </p:graphicFrame>
      <p:sp>
        <p:nvSpPr>
          <p:cNvPr id="4" name="Slayt Numarası Yer Tutucusu 3"/>
          <p:cNvSpPr>
            <a:spLocks noGrp="1"/>
          </p:cNvSpPr>
          <p:nvPr>
            <p:ph type="sldNum" sz="quarter" idx="12"/>
          </p:nvPr>
        </p:nvSpPr>
        <p:spPr/>
        <p:txBody>
          <a:bodyPr/>
          <a:lstStyle/>
          <a:p>
            <a:pPr rtl="0"/>
            <a:fld id="{E5137D0E-4A4F-4307-8994-C1891D747D59}" type="slidenum">
              <a:rPr lang="tr-TR" smtClean="0"/>
              <a:t>30</a:t>
            </a:fld>
            <a:endParaRPr lang="tr-TR" dirty="0"/>
          </a:p>
        </p:txBody>
      </p:sp>
      <p:sp>
        <p:nvSpPr>
          <p:cNvPr id="6" name="Metin kutusu 5"/>
          <p:cNvSpPr txBox="1"/>
          <p:nvPr/>
        </p:nvSpPr>
        <p:spPr>
          <a:xfrm>
            <a:off x="1598613" y="6019800"/>
            <a:ext cx="9525000" cy="523220"/>
          </a:xfrm>
          <a:prstGeom prst="rect">
            <a:avLst/>
          </a:prstGeom>
          <a:noFill/>
        </p:spPr>
        <p:txBody>
          <a:bodyPr wrap="square" rtlCol="0">
            <a:spAutoFit/>
          </a:bodyPr>
          <a:lstStyle/>
          <a:p>
            <a:r>
              <a:rPr lang="en-US" sz="1400" dirty="0"/>
              <a:t>Van Schuur, W. H. (2003). </a:t>
            </a:r>
            <a:r>
              <a:rPr lang="en-US" sz="1400" dirty="0" err="1"/>
              <a:t>Mokken</a:t>
            </a:r>
            <a:r>
              <a:rPr lang="en-US" sz="1400" dirty="0"/>
              <a:t> scale analysis: Between the </a:t>
            </a:r>
            <a:r>
              <a:rPr lang="en-US" sz="1400" dirty="0" err="1"/>
              <a:t>Guttman</a:t>
            </a:r>
            <a:r>
              <a:rPr lang="en-US" sz="1400" dirty="0"/>
              <a:t> scale and parametric item response theory. </a:t>
            </a:r>
            <a:r>
              <a:rPr lang="en-US" sz="1400" i="1" dirty="0"/>
              <a:t>Political Analysis</a:t>
            </a:r>
            <a:r>
              <a:rPr lang="en-US" sz="1400" dirty="0"/>
              <a:t>, </a:t>
            </a:r>
            <a:r>
              <a:rPr lang="en-US" sz="1400" i="1" dirty="0"/>
              <a:t>11</a:t>
            </a:r>
            <a:r>
              <a:rPr lang="en-US" sz="1400" dirty="0"/>
              <a:t>(2), 139-163.</a:t>
            </a:r>
            <a:endParaRPr lang="en-US" sz="1400" dirty="0"/>
          </a:p>
        </p:txBody>
      </p:sp>
    </p:spTree>
    <p:extLst>
      <p:ext uri="{BB962C8B-B14F-4D97-AF65-F5344CB8AC3E}">
        <p14:creationId xmlns:p14="http://schemas.microsoft.com/office/powerpoint/2010/main" val="236681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522413" y="3733800"/>
            <a:ext cx="9144000" cy="1143000"/>
          </a:xfrm>
        </p:spPr>
        <p:txBody>
          <a:bodyPr rtlCol="0"/>
          <a:lstStyle/>
          <a:p>
            <a:r>
              <a:rPr lang="tr-TR" sz="4800" dirty="0" smtClean="0"/>
              <a:t>Terimler </a:t>
            </a:r>
            <a:endParaRPr lang="tr-TR" sz="4800" dirty="0"/>
          </a:p>
        </p:txBody>
      </p:sp>
      <p:sp>
        <p:nvSpPr>
          <p:cNvPr id="3" name="Alt Başlık 2"/>
          <p:cNvSpPr>
            <a:spLocks noGrp="1"/>
          </p:cNvSpPr>
          <p:nvPr>
            <p:ph type="subTitle" idx="1"/>
          </p:nvPr>
        </p:nvSpPr>
        <p:spPr/>
        <p:txBody>
          <a:bodyPr rtlCol="0"/>
          <a:lstStyle/>
          <a:p>
            <a:pPr rtl="0"/>
            <a:r>
              <a:rPr lang="tr-TR" dirty="0" smtClean="0">
                <a:solidFill>
                  <a:schemeClr val="tx1">
                    <a:lumMod val="50000"/>
                  </a:schemeClr>
                </a:solidFill>
              </a:rPr>
              <a:t>Kelimeler</a:t>
            </a:r>
          </a:p>
          <a:p>
            <a:pPr rtl="0"/>
            <a:r>
              <a:rPr lang="tr-TR" dirty="0" smtClean="0">
                <a:solidFill>
                  <a:schemeClr val="tx1">
                    <a:lumMod val="50000"/>
                  </a:schemeClr>
                </a:solidFill>
              </a:rPr>
              <a:t>……ve</a:t>
            </a:r>
            <a:endParaRPr lang="tr-TR" dirty="0">
              <a:solidFill>
                <a:schemeClr val="tx1">
                  <a:lumMod val="50000"/>
                </a:schemeClr>
              </a:solidFill>
            </a:endParaRPr>
          </a:p>
        </p:txBody>
      </p:sp>
      <p:sp>
        <p:nvSpPr>
          <p:cNvPr id="4" name="Slayt Numarası Yer Tutucusu 3"/>
          <p:cNvSpPr>
            <a:spLocks noGrp="1"/>
          </p:cNvSpPr>
          <p:nvPr>
            <p:ph type="sldNum" sz="quarter" idx="12"/>
          </p:nvPr>
        </p:nvSpPr>
        <p:spPr/>
        <p:txBody>
          <a:bodyPr/>
          <a:lstStyle/>
          <a:p>
            <a:pPr rtl="0"/>
            <a:fld id="{E5137D0E-4A4F-4307-8994-C1891D747D59}" type="slidenum">
              <a:rPr lang="tr-TR" noProof="0" smtClean="0"/>
              <a:t>31</a:t>
            </a:fld>
            <a:endParaRPr lang="tr-TR" noProof="0" dirty="0"/>
          </a:p>
        </p:txBody>
      </p:sp>
    </p:spTree>
    <p:extLst>
      <p:ext uri="{BB962C8B-B14F-4D97-AF65-F5344CB8AC3E}">
        <p14:creationId xmlns:p14="http://schemas.microsoft.com/office/powerpoint/2010/main" val="248371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The Latent Trait</a:t>
            </a:r>
            <a:endParaRPr lang="tr-TR" dirty="0"/>
          </a:p>
        </p:txBody>
      </p:sp>
      <p:sp>
        <p:nvSpPr>
          <p:cNvPr id="3" name="Content Placeholder 2"/>
          <p:cNvSpPr>
            <a:spLocks noGrp="1"/>
          </p:cNvSpPr>
          <p:nvPr>
            <p:ph idx="1"/>
          </p:nvPr>
        </p:nvSpPr>
        <p:spPr/>
        <p:txBody>
          <a:bodyPr>
            <a:normAutofit fontScale="92500" lnSpcReduction="10000"/>
          </a:bodyPr>
          <a:lstStyle/>
          <a:p>
            <a:r>
              <a:rPr lang="en-US" dirty="0" smtClean="0"/>
              <a:t>IRT </a:t>
            </a:r>
            <a:r>
              <a:rPr lang="en-US" dirty="0"/>
              <a:t>(also </a:t>
            </a:r>
            <a:r>
              <a:rPr lang="en-US" i="1" dirty="0"/>
              <a:t>latent trait theory</a:t>
            </a:r>
            <a:r>
              <a:rPr lang="en-US" dirty="0"/>
              <a:t>) is a model-based measurement in which </a:t>
            </a:r>
            <a:r>
              <a:rPr lang="en-US" dirty="0" err="1"/>
              <a:t>traitlevel</a:t>
            </a:r>
            <a:r>
              <a:rPr lang="en-US" dirty="0"/>
              <a:t> estimates depend on both </a:t>
            </a:r>
            <a:r>
              <a:rPr lang="en-US" dirty="0" err="1"/>
              <a:t>person’sresponsesand</a:t>
            </a:r>
            <a:r>
              <a:rPr lang="en-US" dirty="0"/>
              <a:t> item properties</a:t>
            </a:r>
            <a:r>
              <a:rPr lang="en-US" dirty="0" smtClean="0"/>
              <a:t>.</a:t>
            </a:r>
            <a:endParaRPr lang="tr-TR" dirty="0" smtClean="0"/>
          </a:p>
          <a:p>
            <a:r>
              <a:rPr lang="en-US" dirty="0" smtClean="0"/>
              <a:t>Links </a:t>
            </a:r>
            <a:r>
              <a:rPr lang="en-US" dirty="0"/>
              <a:t>between traits(</a:t>
            </a:r>
            <a:r>
              <a:rPr lang="en-US" i="1" dirty="0"/>
              <a:t>what the test measures, and what is of interest to the test designer</a:t>
            </a:r>
            <a:r>
              <a:rPr lang="en-US" dirty="0"/>
              <a:t>) and item </a:t>
            </a:r>
            <a:r>
              <a:rPr lang="en-US" dirty="0" err="1"/>
              <a:t>responsesare</a:t>
            </a:r>
            <a:r>
              <a:rPr lang="en-US" dirty="0"/>
              <a:t> made through non-linear models that are based upon assumptions that can always be checked. </a:t>
            </a:r>
            <a:endParaRPr lang="tr-TR" dirty="0" smtClean="0"/>
          </a:p>
          <a:p>
            <a:r>
              <a:rPr lang="tr-TR" dirty="0" smtClean="0"/>
              <a:t>Notation</a:t>
            </a:r>
            <a:r>
              <a:rPr lang="tr-TR" dirty="0"/>
              <a:t>:“</a:t>
            </a:r>
            <a:r>
              <a:rPr lang="tr-TR" b="1" dirty="0"/>
              <a:t>theta</a:t>
            </a:r>
            <a:r>
              <a:rPr lang="tr-TR" dirty="0"/>
              <a:t>” </a:t>
            </a:r>
            <a:r>
              <a:rPr lang="el-GR" sz="2400" dirty="0"/>
              <a:t>θ∈(−∞, +∞)</a:t>
            </a:r>
          </a:p>
          <a:p>
            <a:r>
              <a:rPr lang="en-US" dirty="0"/>
              <a:t>The latent </a:t>
            </a:r>
            <a:r>
              <a:rPr lang="en-US" dirty="0" err="1"/>
              <a:t>traitis</a:t>
            </a:r>
            <a:r>
              <a:rPr lang="en-US" dirty="0"/>
              <a:t> simply the label used to describe what the set of test items (tasks) measures. [</a:t>
            </a:r>
            <a:r>
              <a:rPr lang="en-US" i="1" dirty="0"/>
              <a:t>Has been common to say “ability” or “proficiency” regardless of what the test measures</a:t>
            </a:r>
            <a:r>
              <a:rPr lang="en-US" dirty="0"/>
              <a:t>.]</a:t>
            </a:r>
          </a:p>
          <a:p>
            <a:pPr lvl="1"/>
            <a:r>
              <a:rPr lang="en-US" dirty="0"/>
              <a:t>Latent trait can be </a:t>
            </a:r>
            <a:r>
              <a:rPr lang="en-US" b="1" dirty="0"/>
              <a:t>broadly or narrowly </a:t>
            </a:r>
            <a:r>
              <a:rPr lang="en-US" b="1" dirty="0" err="1"/>
              <a:t>defined</a:t>
            </a:r>
            <a:r>
              <a:rPr lang="en-US" dirty="0" err="1"/>
              <a:t>psychomotor</a:t>
            </a:r>
            <a:r>
              <a:rPr lang="en-US" dirty="0"/>
              <a:t>, aptitude, achievement or psychological </a:t>
            </a:r>
            <a:r>
              <a:rPr lang="en-US" dirty="0" err="1"/>
              <a:t>variable.No</a:t>
            </a:r>
            <a:r>
              <a:rPr lang="en-US" dirty="0"/>
              <a:t> reason to think of trait or “ability” as fixed over time. In fact, it </a:t>
            </a:r>
            <a:r>
              <a:rPr lang="en-US" b="1" dirty="0"/>
              <a:t>should </a:t>
            </a:r>
            <a:r>
              <a:rPr lang="en-US" b="1" dirty="0" err="1"/>
              <a:t>be</a:t>
            </a:r>
            <a:r>
              <a:rPr lang="en-US" dirty="0" err="1"/>
              <a:t>influenced</a:t>
            </a:r>
            <a:r>
              <a:rPr lang="en-US" dirty="0"/>
              <a:t> by instruction, training, aging…</a:t>
            </a:r>
          </a:p>
          <a:p>
            <a:pPr lvl="1"/>
            <a:r>
              <a:rPr lang="en-US" dirty="0"/>
              <a:t>Validation studies are required to determine what a test measures—content, criterion-related, and construct evidence. </a:t>
            </a:r>
          </a:p>
          <a:p>
            <a:pPr lvl="1"/>
            <a:endParaRPr lang="tr-TR" dirty="0"/>
          </a:p>
          <a:p>
            <a:endParaRPr lang="tr-TR" dirty="0"/>
          </a:p>
          <a:p>
            <a:pPr marL="0" indent="0">
              <a:buNone/>
            </a:pPr>
            <a:endParaRPr lang="en-US" dirty="0"/>
          </a:p>
          <a:p>
            <a:endParaRPr lang="tr-TR" dirty="0"/>
          </a:p>
        </p:txBody>
      </p:sp>
      <p:sp>
        <p:nvSpPr>
          <p:cNvPr id="4" name="Slayt Numarası Yer Tutucusu 3"/>
          <p:cNvSpPr>
            <a:spLocks noGrp="1"/>
          </p:cNvSpPr>
          <p:nvPr>
            <p:ph type="sldNum" sz="quarter" idx="12"/>
          </p:nvPr>
        </p:nvSpPr>
        <p:spPr/>
        <p:txBody>
          <a:bodyPr/>
          <a:lstStyle/>
          <a:p>
            <a:pPr rtl="0"/>
            <a:fld id="{E5137D0E-4A4F-4307-8994-C1891D747D59}" type="slidenum">
              <a:rPr lang="tr-TR" smtClean="0"/>
              <a:t>32</a:t>
            </a:fld>
            <a:endParaRPr lang="tr-TR" dirty="0"/>
          </a:p>
        </p:txBody>
      </p:sp>
    </p:spTree>
    <p:extLst>
      <p:ext uri="{BB962C8B-B14F-4D97-AF65-F5344CB8AC3E}">
        <p14:creationId xmlns:p14="http://schemas.microsoft.com/office/powerpoint/2010/main" val="126412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609600"/>
            <a:ext cx="3276599" cy="1924050"/>
          </a:xfrm>
        </p:spPr>
        <p:txBody>
          <a:bodyPr/>
          <a:lstStyle/>
          <a:p>
            <a:r>
              <a:rPr lang="tr-TR" dirty="0" smtClean="0"/>
              <a:t>Örtük Özellik ve Madde İlişkisine Fonksiyonel bir bakış</a:t>
            </a:r>
            <a:endParaRPr lang="tr-TR" dirty="0"/>
          </a:p>
        </p:txBody>
      </p:sp>
      <p:sp>
        <p:nvSpPr>
          <p:cNvPr id="3" name="Text Placeholder 2"/>
          <p:cNvSpPr>
            <a:spLocks noGrp="1"/>
          </p:cNvSpPr>
          <p:nvPr>
            <p:ph type="body" sz="half" idx="2"/>
          </p:nvPr>
        </p:nvSpPr>
        <p:spPr>
          <a:xfrm>
            <a:off x="836613" y="2743200"/>
            <a:ext cx="3276599" cy="3276600"/>
          </a:xfrm>
        </p:spPr>
        <p:txBody>
          <a:bodyPr>
            <a:normAutofit/>
          </a:bodyPr>
          <a:lstStyle/>
          <a:p>
            <a:endParaRPr lang="tr-TR" dirty="0"/>
          </a:p>
          <a:p>
            <a:r>
              <a:rPr lang="en-US" dirty="0" err="1" smtClean="0"/>
              <a:t>basedon</a:t>
            </a:r>
            <a:r>
              <a:rPr lang="en-US" dirty="0" smtClean="0"/>
              <a:t> </a:t>
            </a:r>
            <a:r>
              <a:rPr lang="en-US" dirty="0" err="1"/>
              <a:t>thedataitcanbeassessed</a:t>
            </a:r>
            <a:r>
              <a:rPr lang="en-US" dirty="0"/>
              <a:t>, whereon </a:t>
            </a:r>
            <a:r>
              <a:rPr lang="en-US" dirty="0" err="1"/>
              <a:t>thelatent</a:t>
            </a:r>
            <a:r>
              <a:rPr lang="en-US" dirty="0"/>
              <a:t> </a:t>
            </a:r>
            <a:r>
              <a:rPr lang="en-US" dirty="0" err="1"/>
              <a:t>continuumtheitem</a:t>
            </a:r>
            <a:r>
              <a:rPr lang="en-US" dirty="0"/>
              <a:t> </a:t>
            </a:r>
            <a:r>
              <a:rPr lang="en-US" dirty="0" err="1"/>
              <a:t>issolvedwitha</a:t>
            </a:r>
            <a:r>
              <a:rPr lang="en-US" dirty="0"/>
              <a:t> probabilityof50%</a:t>
            </a:r>
          </a:p>
          <a:p>
            <a:r>
              <a:rPr lang="tr-TR" dirty="0"/>
              <a:t>•sincetheslopeisdefinedbythemathematicalfunction, distancesbetweenthelocationscanbemeasured</a:t>
            </a:r>
          </a:p>
        </p:txBody>
      </p:sp>
      <p:graphicFrame>
        <p:nvGraphicFramePr>
          <p:cNvPr id="6" name="Object 5"/>
          <p:cNvGraphicFramePr>
            <a:graphicFrameLocks noChangeAspect="1"/>
          </p:cNvGraphicFramePr>
          <p:nvPr>
            <p:extLst>
              <p:ext uri="{D42A27DB-BD31-4B8C-83A1-F6EECF244321}">
                <p14:modId xmlns:p14="http://schemas.microsoft.com/office/powerpoint/2010/main" val="3665252382"/>
              </p:ext>
            </p:extLst>
          </p:nvPr>
        </p:nvGraphicFramePr>
        <p:xfrm>
          <a:off x="5713412" y="762000"/>
          <a:ext cx="6171411" cy="5257800"/>
        </p:xfrm>
        <a:graphic>
          <a:graphicData uri="http://schemas.openxmlformats.org/presentationml/2006/ole">
            <mc:AlternateContent xmlns:mc="http://schemas.openxmlformats.org/markup-compatibility/2006">
              <mc:Choice xmlns:v="urn:schemas-microsoft-com:vml" Requires="v">
                <p:oleObj spid="_x0000_s10264" name="Bitmap Image" r:id="rId3" imgW="3238560" imgH="2758320" progId="PBrush">
                  <p:embed/>
                </p:oleObj>
              </mc:Choice>
              <mc:Fallback>
                <p:oleObj name="Bitmap Image" r:id="rId3" imgW="3238560" imgH="2758320" progId="PBrush">
                  <p:embed/>
                  <p:pic>
                    <p:nvPicPr>
                      <p:cNvPr id="0" name=""/>
                      <p:cNvPicPr/>
                      <p:nvPr/>
                    </p:nvPicPr>
                    <p:blipFill>
                      <a:blip r:embed="rId4"/>
                      <a:stretch>
                        <a:fillRect/>
                      </a:stretch>
                    </p:blipFill>
                    <p:spPr>
                      <a:xfrm>
                        <a:off x="5713412" y="762000"/>
                        <a:ext cx="6171411" cy="5257800"/>
                      </a:xfrm>
                      <a:prstGeom prst="rect">
                        <a:avLst/>
                      </a:prstGeom>
                    </p:spPr>
                  </p:pic>
                </p:oleObj>
              </mc:Fallback>
            </mc:AlternateContent>
          </a:graphicData>
        </a:graphic>
      </p:graphicFrame>
      <p:sp>
        <p:nvSpPr>
          <p:cNvPr id="4" name="Slayt Numarası Yer Tutucusu 3"/>
          <p:cNvSpPr>
            <a:spLocks noGrp="1"/>
          </p:cNvSpPr>
          <p:nvPr>
            <p:ph type="sldNum" sz="quarter" idx="12"/>
          </p:nvPr>
        </p:nvSpPr>
        <p:spPr/>
        <p:txBody>
          <a:bodyPr/>
          <a:lstStyle/>
          <a:p>
            <a:pPr rtl="0"/>
            <a:fld id="{E5137D0E-4A4F-4307-8994-C1891D747D59}" type="slidenum">
              <a:rPr lang="tr-TR" smtClean="0"/>
              <a:pPr rtl="0"/>
              <a:t>33</a:t>
            </a:fld>
            <a:endParaRPr lang="tr-TR" dirty="0"/>
          </a:p>
        </p:txBody>
      </p:sp>
    </p:spTree>
    <p:extLst>
      <p:ext uri="{BB962C8B-B14F-4D97-AF65-F5344CB8AC3E}">
        <p14:creationId xmlns:p14="http://schemas.microsoft.com/office/powerpoint/2010/main" val="118251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The item responses</a:t>
            </a:r>
            <a:endParaRPr lang="tr-TR" dirty="0"/>
          </a:p>
        </p:txBody>
      </p:sp>
      <p:sp>
        <p:nvSpPr>
          <p:cNvPr id="3" name="Content Placeholder 2"/>
          <p:cNvSpPr>
            <a:spLocks noGrp="1"/>
          </p:cNvSpPr>
          <p:nvPr>
            <p:ph idx="1"/>
          </p:nvPr>
        </p:nvSpPr>
        <p:spPr/>
        <p:txBody>
          <a:bodyPr>
            <a:normAutofit/>
          </a:bodyPr>
          <a:lstStyle/>
          <a:p>
            <a:endParaRPr lang="tr-TR" dirty="0"/>
          </a:p>
          <a:p>
            <a:r>
              <a:rPr lang="en-US" dirty="0"/>
              <a:t>Notation: </a:t>
            </a:r>
            <a:r>
              <a:rPr lang="en-US" sz="2400" dirty="0" err="1"/>
              <a:t>u</a:t>
            </a:r>
            <a:r>
              <a:rPr lang="en-US" sz="1600" dirty="0" err="1"/>
              <a:t>ij</a:t>
            </a:r>
            <a:r>
              <a:rPr lang="en-US" dirty="0"/>
              <a:t>–response of examinee j to item </a:t>
            </a:r>
            <a:r>
              <a:rPr lang="en-US" dirty="0" err="1"/>
              <a:t>i</a:t>
            </a:r>
            <a:endParaRPr lang="en-US" dirty="0"/>
          </a:p>
          <a:p>
            <a:r>
              <a:rPr lang="en-US" dirty="0"/>
              <a:t>Test items most often assume categorical response</a:t>
            </a:r>
          </a:p>
          <a:p>
            <a:pPr lvl="1"/>
            <a:r>
              <a:rPr lang="en-US" dirty="0"/>
              <a:t>Ability tests typically produce </a:t>
            </a:r>
            <a:r>
              <a:rPr lang="en-US" i="1" dirty="0" err="1"/>
              <a:t>binary</a:t>
            </a:r>
            <a:r>
              <a:rPr lang="en-US" dirty="0" err="1"/>
              <a:t>responses</a:t>
            </a:r>
            <a:r>
              <a:rPr lang="en-US" dirty="0"/>
              <a:t> (correct –incorrect), for example, </a:t>
            </a:r>
            <a:r>
              <a:rPr lang="en-US" dirty="0" err="1"/>
              <a:t>u</a:t>
            </a:r>
            <a:r>
              <a:rPr lang="en-US" sz="1200" dirty="0" err="1"/>
              <a:t>ij</a:t>
            </a:r>
            <a:r>
              <a:rPr lang="en-US" dirty="0"/>
              <a:t>=1if correct and </a:t>
            </a:r>
            <a:r>
              <a:rPr lang="en-US" dirty="0" err="1"/>
              <a:t>u</a:t>
            </a:r>
            <a:r>
              <a:rPr lang="en-US" sz="1200" dirty="0" err="1"/>
              <a:t>ij</a:t>
            </a:r>
            <a:r>
              <a:rPr lang="en-US" dirty="0"/>
              <a:t>=0incorrect</a:t>
            </a:r>
            <a:r>
              <a:rPr lang="en-US" sz="1600" dirty="0"/>
              <a:t>Sometimes choice alternatives can be modelled directly using </a:t>
            </a:r>
            <a:r>
              <a:rPr lang="en-US" sz="1600" i="1" dirty="0" err="1"/>
              <a:t>nominal</a:t>
            </a:r>
            <a:r>
              <a:rPr lang="en-US" sz="1600" dirty="0" err="1"/>
              <a:t>categories</a:t>
            </a:r>
            <a:endParaRPr lang="en-US" sz="1600" dirty="0"/>
          </a:p>
          <a:p>
            <a:pPr lvl="1"/>
            <a:endParaRPr lang="tr-TR" dirty="0"/>
          </a:p>
          <a:p>
            <a:pPr lvl="1"/>
            <a:r>
              <a:rPr lang="en-US" dirty="0"/>
              <a:t>Questionnaires that employ </a:t>
            </a:r>
            <a:r>
              <a:rPr lang="en-US" i="1" dirty="0"/>
              <a:t>rating scales </a:t>
            </a:r>
            <a:r>
              <a:rPr lang="en-US" dirty="0"/>
              <a:t>most often have ordered categorical (</a:t>
            </a:r>
            <a:r>
              <a:rPr lang="en-US" i="1" dirty="0"/>
              <a:t>ordinal</a:t>
            </a:r>
            <a:r>
              <a:rPr lang="en-US" dirty="0"/>
              <a:t>) </a:t>
            </a:r>
            <a:r>
              <a:rPr lang="en-US" dirty="0" err="1"/>
              <a:t>responses</a:t>
            </a:r>
            <a:r>
              <a:rPr lang="en-US" sz="1600" dirty="0" err="1"/>
              <a:t>Might</a:t>
            </a:r>
            <a:r>
              <a:rPr lang="en-US" sz="1600" dirty="0"/>
              <a:t> have 3, 4, 5, 7 or even 9 rating categories</a:t>
            </a:r>
          </a:p>
          <a:p>
            <a:pPr lvl="1"/>
            <a:r>
              <a:rPr lang="en-US" dirty="0"/>
              <a:t>Rating scales can be symmetrical (agree-disagree) and not (never-always) </a:t>
            </a:r>
          </a:p>
          <a:p>
            <a:pPr marL="279082" lvl="1" indent="0">
              <a:buNone/>
            </a:pPr>
            <a:endParaRPr lang="tr-TR" dirty="0"/>
          </a:p>
        </p:txBody>
      </p:sp>
      <p:sp>
        <p:nvSpPr>
          <p:cNvPr id="4" name="Slayt Numarası Yer Tutucusu 3"/>
          <p:cNvSpPr>
            <a:spLocks noGrp="1"/>
          </p:cNvSpPr>
          <p:nvPr>
            <p:ph type="sldNum" sz="quarter" idx="12"/>
          </p:nvPr>
        </p:nvSpPr>
        <p:spPr/>
        <p:txBody>
          <a:bodyPr/>
          <a:lstStyle/>
          <a:p>
            <a:pPr rtl="0"/>
            <a:fld id="{E5137D0E-4A4F-4307-8994-C1891D747D59}" type="slidenum">
              <a:rPr lang="tr-TR" smtClean="0"/>
              <a:t>34</a:t>
            </a:fld>
            <a:endParaRPr lang="tr-TR" dirty="0"/>
          </a:p>
        </p:txBody>
      </p:sp>
    </p:spTree>
    <p:extLst>
      <p:ext uri="{BB962C8B-B14F-4D97-AF65-F5344CB8AC3E}">
        <p14:creationId xmlns:p14="http://schemas.microsoft.com/office/powerpoint/2010/main" val="19107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The item parameters</a:t>
            </a:r>
            <a:endParaRPr lang="tr-TR" dirty="0"/>
          </a:p>
        </p:txBody>
      </p:sp>
      <p:sp>
        <p:nvSpPr>
          <p:cNvPr id="3" name="Content Placeholder 2"/>
          <p:cNvSpPr>
            <a:spLocks noGrp="1"/>
          </p:cNvSpPr>
          <p:nvPr>
            <p:ph idx="1"/>
          </p:nvPr>
        </p:nvSpPr>
        <p:spPr/>
        <p:txBody>
          <a:bodyPr>
            <a:normAutofit/>
          </a:bodyPr>
          <a:lstStyle/>
          <a:p>
            <a:endParaRPr lang="tr-TR" dirty="0"/>
          </a:p>
          <a:p>
            <a:r>
              <a:rPr lang="en-US" dirty="0" err="1"/>
              <a:t>Notation:“</a:t>
            </a:r>
            <a:r>
              <a:rPr lang="en-US" b="1" dirty="0" err="1"/>
              <a:t>a</a:t>
            </a:r>
            <a:r>
              <a:rPr lang="en-US" dirty="0"/>
              <a:t>”, “</a:t>
            </a:r>
            <a:r>
              <a:rPr lang="en-US" b="1" dirty="0"/>
              <a:t>b</a:t>
            </a:r>
            <a:r>
              <a:rPr lang="en-US" dirty="0"/>
              <a:t>”, “</a:t>
            </a:r>
            <a:r>
              <a:rPr lang="en-US" b="1" dirty="0"/>
              <a:t>c</a:t>
            </a:r>
            <a:r>
              <a:rPr lang="en-US" dirty="0"/>
              <a:t>” and others</a:t>
            </a:r>
          </a:p>
          <a:p>
            <a:r>
              <a:rPr lang="tr-TR" dirty="0"/>
              <a:t>e.g. discrimination a</a:t>
            </a:r>
            <a:r>
              <a:rPr lang="tr-TR" sz="1400" dirty="0"/>
              <a:t>i</a:t>
            </a:r>
            <a:r>
              <a:rPr lang="tr-TR" dirty="0"/>
              <a:t>∈(0, +∞)</a:t>
            </a:r>
          </a:p>
          <a:p>
            <a:pPr lvl="1"/>
            <a:r>
              <a:rPr lang="tr-TR" dirty="0"/>
              <a:t>and difficulty b</a:t>
            </a:r>
            <a:r>
              <a:rPr lang="tr-TR" sz="1200" dirty="0"/>
              <a:t>i</a:t>
            </a:r>
            <a:r>
              <a:rPr lang="tr-TR" dirty="0"/>
              <a:t>∈(−∞, +∞)</a:t>
            </a:r>
          </a:p>
          <a:p>
            <a:r>
              <a:rPr lang="en-US" dirty="0"/>
              <a:t>Simply symbols at this point –meaning will depend on the model</a:t>
            </a:r>
          </a:p>
          <a:p>
            <a:r>
              <a:rPr lang="en-US" dirty="0"/>
              <a:t>Vary in different IRT models depending on which item properties are assumed to influence the probability of item responses </a:t>
            </a:r>
          </a:p>
        </p:txBody>
      </p:sp>
      <p:sp>
        <p:nvSpPr>
          <p:cNvPr id="4" name="Slayt Numarası Yer Tutucusu 3"/>
          <p:cNvSpPr>
            <a:spLocks noGrp="1"/>
          </p:cNvSpPr>
          <p:nvPr>
            <p:ph type="sldNum" sz="quarter" idx="12"/>
          </p:nvPr>
        </p:nvSpPr>
        <p:spPr/>
        <p:txBody>
          <a:bodyPr/>
          <a:lstStyle/>
          <a:p>
            <a:pPr rtl="0"/>
            <a:fld id="{E5137D0E-4A4F-4307-8994-C1891D747D59}" type="slidenum">
              <a:rPr lang="tr-TR" smtClean="0"/>
              <a:t>35</a:t>
            </a:fld>
            <a:endParaRPr lang="tr-TR" dirty="0"/>
          </a:p>
        </p:txBody>
      </p:sp>
    </p:spTree>
    <p:extLst>
      <p:ext uri="{BB962C8B-B14F-4D97-AF65-F5344CB8AC3E}">
        <p14:creationId xmlns:p14="http://schemas.microsoft.com/office/powerpoint/2010/main" val="62690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522413" y="3733800"/>
            <a:ext cx="9144000" cy="1143000"/>
          </a:xfrm>
        </p:spPr>
        <p:txBody>
          <a:bodyPr rtlCol="0"/>
          <a:lstStyle/>
          <a:p>
            <a:r>
              <a:rPr lang="tr-TR" sz="4800" dirty="0" smtClean="0"/>
              <a:t>Yanıt vektörü ve örtük özellik</a:t>
            </a:r>
            <a:endParaRPr lang="tr-TR" sz="4800" dirty="0"/>
          </a:p>
        </p:txBody>
      </p:sp>
      <p:sp>
        <p:nvSpPr>
          <p:cNvPr id="3" name="Alt Başlık 2"/>
          <p:cNvSpPr>
            <a:spLocks noGrp="1"/>
          </p:cNvSpPr>
          <p:nvPr>
            <p:ph type="subTitle" idx="1"/>
          </p:nvPr>
        </p:nvSpPr>
        <p:spPr/>
        <p:txBody>
          <a:bodyPr rtlCol="0"/>
          <a:lstStyle/>
          <a:p>
            <a:pPr rtl="0"/>
            <a:r>
              <a:rPr lang="tr-TR" dirty="0" smtClean="0">
                <a:solidFill>
                  <a:schemeClr val="tx1">
                    <a:lumMod val="50000"/>
                  </a:schemeClr>
                </a:solidFill>
              </a:rPr>
              <a:t>Ham veri</a:t>
            </a:r>
          </a:p>
          <a:p>
            <a:pPr rtl="0"/>
            <a:r>
              <a:rPr lang="tr-TR" dirty="0" smtClean="0">
                <a:solidFill>
                  <a:schemeClr val="tx1">
                    <a:lumMod val="50000"/>
                  </a:schemeClr>
                </a:solidFill>
              </a:rPr>
              <a:t>…… ve</a:t>
            </a:r>
            <a:endParaRPr lang="tr-TR" dirty="0">
              <a:solidFill>
                <a:schemeClr val="tx1">
                  <a:lumMod val="50000"/>
                </a:schemeClr>
              </a:solidFill>
            </a:endParaRPr>
          </a:p>
        </p:txBody>
      </p:sp>
      <p:sp>
        <p:nvSpPr>
          <p:cNvPr id="4" name="Slayt Numarası Yer Tutucusu 3"/>
          <p:cNvSpPr>
            <a:spLocks noGrp="1"/>
          </p:cNvSpPr>
          <p:nvPr>
            <p:ph type="sldNum" sz="quarter" idx="12"/>
          </p:nvPr>
        </p:nvSpPr>
        <p:spPr/>
        <p:txBody>
          <a:bodyPr/>
          <a:lstStyle/>
          <a:p>
            <a:pPr rtl="0"/>
            <a:fld id="{E5137D0E-4A4F-4307-8994-C1891D747D59}" type="slidenum">
              <a:rPr lang="tr-TR" noProof="0" smtClean="0"/>
              <a:t>36</a:t>
            </a:fld>
            <a:endParaRPr lang="tr-TR" noProof="0" dirty="0"/>
          </a:p>
        </p:txBody>
      </p:sp>
    </p:spTree>
    <p:extLst>
      <p:ext uri="{BB962C8B-B14F-4D97-AF65-F5344CB8AC3E}">
        <p14:creationId xmlns:p14="http://schemas.microsoft.com/office/powerpoint/2010/main" val="187198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062162" y="228600"/>
            <a:ext cx="8229600" cy="1143000"/>
          </a:xfrm>
        </p:spPr>
        <p:txBody>
          <a:bodyPr/>
          <a:lstStyle/>
          <a:p>
            <a:r>
              <a:rPr lang="fr-BE" altLang="tr-TR" dirty="0"/>
              <a:t>Data matrix</a:t>
            </a:r>
            <a:endParaRPr lang="nl-NL" altLang="tr-TR" dirty="0"/>
          </a:p>
        </p:txBody>
      </p:sp>
      <p:sp>
        <p:nvSpPr>
          <p:cNvPr id="83973" name="Rectangle 5"/>
          <p:cNvSpPr>
            <a:spLocks noChangeArrowheads="1"/>
          </p:cNvSpPr>
          <p:nvPr/>
        </p:nvSpPr>
        <p:spPr bwMode="auto">
          <a:xfrm>
            <a:off x="4294187" y="1514476"/>
            <a:ext cx="3671888" cy="4321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83974" name="Text Box 6"/>
          <p:cNvSpPr txBox="1">
            <a:spLocks noChangeArrowheads="1"/>
          </p:cNvSpPr>
          <p:nvPr/>
        </p:nvSpPr>
        <p:spPr bwMode="auto">
          <a:xfrm>
            <a:off x="2566987" y="2947988"/>
            <a:ext cx="1511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BE" altLang="tr-TR"/>
              <a:t>Persons</a:t>
            </a:r>
            <a:endParaRPr lang="nl-NL" altLang="tr-TR"/>
          </a:p>
        </p:txBody>
      </p:sp>
      <p:sp>
        <p:nvSpPr>
          <p:cNvPr id="83975" name="Text Box 7"/>
          <p:cNvSpPr txBox="1">
            <a:spLocks noChangeArrowheads="1"/>
          </p:cNvSpPr>
          <p:nvPr/>
        </p:nvSpPr>
        <p:spPr bwMode="auto">
          <a:xfrm>
            <a:off x="5446712" y="1082675"/>
            <a:ext cx="1943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BE" altLang="tr-TR"/>
              <a:t>Items</a:t>
            </a:r>
            <a:endParaRPr lang="nl-NL" altLang="tr-TR"/>
          </a:p>
        </p:txBody>
      </p:sp>
      <p:grpSp>
        <p:nvGrpSpPr>
          <p:cNvPr id="83987" name="Group 19"/>
          <p:cNvGrpSpPr>
            <a:grpSpLocks/>
          </p:cNvGrpSpPr>
          <p:nvPr/>
        </p:nvGrpSpPr>
        <p:grpSpPr bwMode="auto">
          <a:xfrm>
            <a:off x="4294188" y="1514476"/>
            <a:ext cx="3744913" cy="1512887"/>
            <a:chOff x="1746" y="1207"/>
            <a:chExt cx="2359" cy="953"/>
          </a:xfrm>
        </p:grpSpPr>
        <p:sp>
          <p:nvSpPr>
            <p:cNvPr id="83976" name="Text Box 8"/>
            <p:cNvSpPr txBox="1">
              <a:spLocks noChangeArrowheads="1"/>
            </p:cNvSpPr>
            <p:nvPr/>
          </p:nvSpPr>
          <p:spPr bwMode="auto">
            <a:xfrm>
              <a:off x="1746" y="1207"/>
              <a:ext cx="235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BE" altLang="tr-TR" sz="2000">
                  <a:latin typeface="Courier New" panose="02070309020205020404" pitchFamily="49" charset="0"/>
                </a:rPr>
                <a:t>10110111011010001111110</a:t>
              </a:r>
              <a:endParaRPr lang="nl-NL" altLang="tr-TR" sz="2000">
                <a:latin typeface="Courier New" panose="02070309020205020404" pitchFamily="49" charset="0"/>
              </a:endParaRPr>
            </a:p>
          </p:txBody>
        </p:sp>
        <p:sp>
          <p:nvSpPr>
            <p:cNvPr id="83977" name="Text Box 9"/>
            <p:cNvSpPr txBox="1">
              <a:spLocks noChangeArrowheads="1"/>
            </p:cNvSpPr>
            <p:nvPr/>
          </p:nvSpPr>
          <p:spPr bwMode="auto">
            <a:xfrm>
              <a:off x="1746" y="1343"/>
              <a:ext cx="235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BE" altLang="tr-TR" sz="2000">
                  <a:latin typeface="Courier New" panose="02070309020205020404" pitchFamily="49" charset="0"/>
                </a:rPr>
                <a:t>10010110010101000111110</a:t>
              </a:r>
              <a:endParaRPr lang="nl-NL" altLang="tr-TR" sz="2000">
                <a:latin typeface="Courier New" panose="02070309020205020404" pitchFamily="49" charset="0"/>
              </a:endParaRPr>
            </a:p>
          </p:txBody>
        </p:sp>
        <p:sp>
          <p:nvSpPr>
            <p:cNvPr id="83978" name="Text Box 10"/>
            <p:cNvSpPr txBox="1">
              <a:spLocks noChangeArrowheads="1"/>
            </p:cNvSpPr>
            <p:nvPr/>
          </p:nvSpPr>
          <p:spPr bwMode="auto">
            <a:xfrm>
              <a:off x="1746" y="1479"/>
              <a:ext cx="235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BE" altLang="tr-TR" sz="2000">
                  <a:latin typeface="Courier New" panose="02070309020205020404" pitchFamily="49" charset="0"/>
                </a:rPr>
                <a:t>10010110011101000111110</a:t>
              </a:r>
              <a:endParaRPr lang="nl-NL" altLang="tr-TR" sz="2000">
                <a:latin typeface="Courier New" panose="02070309020205020404" pitchFamily="49" charset="0"/>
              </a:endParaRPr>
            </a:p>
          </p:txBody>
        </p:sp>
        <p:sp>
          <p:nvSpPr>
            <p:cNvPr id="83979" name="Text Box 11"/>
            <p:cNvSpPr txBox="1">
              <a:spLocks noChangeArrowheads="1"/>
            </p:cNvSpPr>
            <p:nvPr/>
          </p:nvSpPr>
          <p:spPr bwMode="auto">
            <a:xfrm>
              <a:off x="1746" y="1616"/>
              <a:ext cx="235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BE" altLang="tr-TR" sz="2000">
                  <a:latin typeface="Courier New" panose="02070309020205020404" pitchFamily="49" charset="0"/>
                </a:rPr>
                <a:t>10010100101110101011001</a:t>
              </a:r>
              <a:endParaRPr lang="nl-NL" altLang="tr-TR" sz="2000">
                <a:latin typeface="Courier New" panose="02070309020205020404" pitchFamily="49" charset="0"/>
              </a:endParaRPr>
            </a:p>
          </p:txBody>
        </p:sp>
        <p:sp>
          <p:nvSpPr>
            <p:cNvPr id="83980" name="Text Box 12"/>
            <p:cNvSpPr txBox="1">
              <a:spLocks noChangeArrowheads="1"/>
            </p:cNvSpPr>
            <p:nvPr/>
          </p:nvSpPr>
          <p:spPr bwMode="auto">
            <a:xfrm>
              <a:off x="1746" y="1752"/>
              <a:ext cx="235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BE" altLang="tr-TR" sz="2000" dirty="0">
                  <a:latin typeface="Courier New" panose="02070309020205020404" pitchFamily="49" charset="0"/>
                </a:rPr>
                <a:t>10110111011010001111110</a:t>
              </a:r>
              <a:endParaRPr lang="nl-NL" altLang="tr-TR" sz="2000" dirty="0">
                <a:latin typeface="Courier New" panose="02070309020205020404" pitchFamily="49" charset="0"/>
              </a:endParaRPr>
            </a:p>
          </p:txBody>
        </p:sp>
        <p:sp>
          <p:nvSpPr>
            <p:cNvPr id="83986" name="Text Box 18"/>
            <p:cNvSpPr txBox="1">
              <a:spLocks noChangeArrowheads="1"/>
            </p:cNvSpPr>
            <p:nvPr/>
          </p:nvSpPr>
          <p:spPr bwMode="auto">
            <a:xfrm>
              <a:off x="1746" y="1910"/>
              <a:ext cx="235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BE" altLang="tr-TR" sz="2000">
                  <a:latin typeface="Courier New" panose="02070309020205020404" pitchFamily="49" charset="0"/>
                </a:rPr>
                <a:t>10010110010101000111110</a:t>
              </a:r>
              <a:endParaRPr lang="nl-NL" altLang="tr-TR" sz="2000">
                <a:latin typeface="Courier New" panose="02070309020205020404" pitchFamily="49" charset="0"/>
              </a:endParaRPr>
            </a:p>
          </p:txBody>
        </p:sp>
      </p:grpSp>
      <p:grpSp>
        <p:nvGrpSpPr>
          <p:cNvPr id="83988" name="Group 20"/>
          <p:cNvGrpSpPr>
            <a:grpSpLocks/>
          </p:cNvGrpSpPr>
          <p:nvPr/>
        </p:nvGrpSpPr>
        <p:grpSpPr bwMode="auto">
          <a:xfrm>
            <a:off x="4294188" y="2882901"/>
            <a:ext cx="3744913" cy="1512887"/>
            <a:chOff x="1746" y="1207"/>
            <a:chExt cx="2359" cy="953"/>
          </a:xfrm>
        </p:grpSpPr>
        <p:sp>
          <p:nvSpPr>
            <p:cNvPr id="83989" name="Text Box 21"/>
            <p:cNvSpPr txBox="1">
              <a:spLocks noChangeArrowheads="1"/>
            </p:cNvSpPr>
            <p:nvPr/>
          </p:nvSpPr>
          <p:spPr bwMode="auto">
            <a:xfrm>
              <a:off x="1746" y="1207"/>
              <a:ext cx="235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BE" altLang="tr-TR" sz="2000">
                  <a:latin typeface="Courier New" panose="02070309020205020404" pitchFamily="49" charset="0"/>
                </a:rPr>
                <a:t>10110111011010001111110</a:t>
              </a:r>
              <a:endParaRPr lang="nl-NL" altLang="tr-TR" sz="2000">
                <a:latin typeface="Courier New" panose="02070309020205020404" pitchFamily="49" charset="0"/>
              </a:endParaRPr>
            </a:p>
          </p:txBody>
        </p:sp>
        <p:sp>
          <p:nvSpPr>
            <p:cNvPr id="83990" name="Text Box 22"/>
            <p:cNvSpPr txBox="1">
              <a:spLocks noChangeArrowheads="1"/>
            </p:cNvSpPr>
            <p:nvPr/>
          </p:nvSpPr>
          <p:spPr bwMode="auto">
            <a:xfrm>
              <a:off x="1746" y="1343"/>
              <a:ext cx="235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BE" altLang="tr-TR" sz="2000">
                  <a:latin typeface="Courier New" panose="02070309020205020404" pitchFamily="49" charset="0"/>
                </a:rPr>
                <a:t>10010110010101000111110</a:t>
              </a:r>
              <a:endParaRPr lang="nl-NL" altLang="tr-TR" sz="2000">
                <a:latin typeface="Courier New" panose="02070309020205020404" pitchFamily="49" charset="0"/>
              </a:endParaRPr>
            </a:p>
          </p:txBody>
        </p:sp>
        <p:sp>
          <p:nvSpPr>
            <p:cNvPr id="83991" name="Text Box 23"/>
            <p:cNvSpPr txBox="1">
              <a:spLocks noChangeArrowheads="1"/>
            </p:cNvSpPr>
            <p:nvPr/>
          </p:nvSpPr>
          <p:spPr bwMode="auto">
            <a:xfrm>
              <a:off x="1746" y="1479"/>
              <a:ext cx="235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BE" altLang="tr-TR" sz="2000">
                  <a:latin typeface="Courier New" panose="02070309020205020404" pitchFamily="49" charset="0"/>
                </a:rPr>
                <a:t>00010110011101000111110</a:t>
              </a:r>
              <a:endParaRPr lang="nl-NL" altLang="tr-TR" sz="2000">
                <a:latin typeface="Courier New" panose="02070309020205020404" pitchFamily="49" charset="0"/>
              </a:endParaRPr>
            </a:p>
          </p:txBody>
        </p:sp>
        <p:sp>
          <p:nvSpPr>
            <p:cNvPr id="83992" name="Text Box 24"/>
            <p:cNvSpPr txBox="1">
              <a:spLocks noChangeArrowheads="1"/>
            </p:cNvSpPr>
            <p:nvPr/>
          </p:nvSpPr>
          <p:spPr bwMode="auto">
            <a:xfrm>
              <a:off x="1746" y="1616"/>
              <a:ext cx="235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BE" altLang="tr-TR" sz="2000">
                  <a:latin typeface="Courier New" panose="02070309020205020404" pitchFamily="49" charset="0"/>
                </a:rPr>
                <a:t>10010100101110101011001</a:t>
              </a:r>
              <a:endParaRPr lang="nl-NL" altLang="tr-TR" sz="2000">
                <a:latin typeface="Courier New" panose="02070309020205020404" pitchFamily="49" charset="0"/>
              </a:endParaRPr>
            </a:p>
          </p:txBody>
        </p:sp>
        <p:sp>
          <p:nvSpPr>
            <p:cNvPr id="83993" name="Text Box 25"/>
            <p:cNvSpPr txBox="1">
              <a:spLocks noChangeArrowheads="1"/>
            </p:cNvSpPr>
            <p:nvPr/>
          </p:nvSpPr>
          <p:spPr bwMode="auto">
            <a:xfrm>
              <a:off x="1746" y="1752"/>
              <a:ext cx="235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BE" altLang="tr-TR" sz="2000">
                  <a:latin typeface="Courier New" panose="02070309020205020404" pitchFamily="49" charset="0"/>
                </a:rPr>
                <a:t>10110111011010001111110</a:t>
              </a:r>
              <a:endParaRPr lang="nl-NL" altLang="tr-TR" sz="2000">
                <a:latin typeface="Courier New" panose="02070309020205020404" pitchFamily="49" charset="0"/>
              </a:endParaRPr>
            </a:p>
          </p:txBody>
        </p:sp>
        <p:sp>
          <p:nvSpPr>
            <p:cNvPr id="83994" name="Text Box 26"/>
            <p:cNvSpPr txBox="1">
              <a:spLocks noChangeArrowheads="1"/>
            </p:cNvSpPr>
            <p:nvPr/>
          </p:nvSpPr>
          <p:spPr bwMode="auto">
            <a:xfrm>
              <a:off x="1746" y="1910"/>
              <a:ext cx="235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BE" altLang="tr-TR" sz="2000">
                  <a:latin typeface="Courier New" panose="02070309020205020404" pitchFamily="49" charset="0"/>
                </a:rPr>
                <a:t>10010110010101000111110</a:t>
              </a:r>
              <a:endParaRPr lang="nl-NL" altLang="tr-TR" sz="2000">
                <a:latin typeface="Courier New" panose="02070309020205020404" pitchFamily="49" charset="0"/>
              </a:endParaRPr>
            </a:p>
          </p:txBody>
        </p:sp>
      </p:grpSp>
      <p:grpSp>
        <p:nvGrpSpPr>
          <p:cNvPr id="83995" name="Group 27"/>
          <p:cNvGrpSpPr>
            <a:grpSpLocks/>
          </p:cNvGrpSpPr>
          <p:nvPr/>
        </p:nvGrpSpPr>
        <p:grpSpPr bwMode="auto">
          <a:xfrm>
            <a:off x="4294188" y="4251326"/>
            <a:ext cx="3744913" cy="1512887"/>
            <a:chOff x="1746" y="1207"/>
            <a:chExt cx="2359" cy="953"/>
          </a:xfrm>
        </p:grpSpPr>
        <p:sp>
          <p:nvSpPr>
            <p:cNvPr id="83996" name="Text Box 28"/>
            <p:cNvSpPr txBox="1">
              <a:spLocks noChangeArrowheads="1"/>
            </p:cNvSpPr>
            <p:nvPr/>
          </p:nvSpPr>
          <p:spPr bwMode="auto">
            <a:xfrm>
              <a:off x="1746" y="1207"/>
              <a:ext cx="235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BE" altLang="tr-TR" sz="2000">
                  <a:latin typeface="Courier New" panose="02070309020205020404" pitchFamily="49" charset="0"/>
                </a:rPr>
                <a:t>10110111011010001111110</a:t>
              </a:r>
              <a:endParaRPr lang="nl-NL" altLang="tr-TR" sz="2000">
                <a:latin typeface="Courier New" panose="02070309020205020404" pitchFamily="49" charset="0"/>
              </a:endParaRPr>
            </a:p>
          </p:txBody>
        </p:sp>
        <p:sp>
          <p:nvSpPr>
            <p:cNvPr id="83997" name="Text Box 29"/>
            <p:cNvSpPr txBox="1">
              <a:spLocks noChangeArrowheads="1"/>
            </p:cNvSpPr>
            <p:nvPr/>
          </p:nvSpPr>
          <p:spPr bwMode="auto">
            <a:xfrm>
              <a:off x="1746" y="1343"/>
              <a:ext cx="235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BE" altLang="tr-TR" sz="2000">
                  <a:latin typeface="Courier New" panose="02070309020205020404" pitchFamily="49" charset="0"/>
                </a:rPr>
                <a:t>10010110010101000111110</a:t>
              </a:r>
              <a:endParaRPr lang="nl-NL" altLang="tr-TR" sz="2000">
                <a:latin typeface="Courier New" panose="02070309020205020404" pitchFamily="49" charset="0"/>
              </a:endParaRPr>
            </a:p>
          </p:txBody>
        </p:sp>
        <p:sp>
          <p:nvSpPr>
            <p:cNvPr id="83998" name="Text Box 30"/>
            <p:cNvSpPr txBox="1">
              <a:spLocks noChangeArrowheads="1"/>
            </p:cNvSpPr>
            <p:nvPr/>
          </p:nvSpPr>
          <p:spPr bwMode="auto">
            <a:xfrm>
              <a:off x="1746" y="1479"/>
              <a:ext cx="235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BE" altLang="tr-TR" sz="2000">
                  <a:latin typeface="Courier New" panose="02070309020205020404" pitchFamily="49" charset="0"/>
                </a:rPr>
                <a:t>10010110011101000111110</a:t>
              </a:r>
              <a:endParaRPr lang="nl-NL" altLang="tr-TR" sz="2000">
                <a:latin typeface="Courier New" panose="02070309020205020404" pitchFamily="49" charset="0"/>
              </a:endParaRPr>
            </a:p>
          </p:txBody>
        </p:sp>
        <p:sp>
          <p:nvSpPr>
            <p:cNvPr id="83999" name="Text Box 31"/>
            <p:cNvSpPr txBox="1">
              <a:spLocks noChangeArrowheads="1"/>
            </p:cNvSpPr>
            <p:nvPr/>
          </p:nvSpPr>
          <p:spPr bwMode="auto">
            <a:xfrm>
              <a:off x="1746" y="1616"/>
              <a:ext cx="235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BE" altLang="tr-TR" sz="2000">
                  <a:latin typeface="Courier New" panose="02070309020205020404" pitchFamily="49" charset="0"/>
                </a:rPr>
                <a:t>00010100101110101011001</a:t>
              </a:r>
              <a:endParaRPr lang="nl-NL" altLang="tr-TR" sz="2000">
                <a:latin typeface="Courier New" panose="02070309020205020404" pitchFamily="49" charset="0"/>
              </a:endParaRPr>
            </a:p>
          </p:txBody>
        </p:sp>
        <p:sp>
          <p:nvSpPr>
            <p:cNvPr id="84000" name="Text Box 32"/>
            <p:cNvSpPr txBox="1">
              <a:spLocks noChangeArrowheads="1"/>
            </p:cNvSpPr>
            <p:nvPr/>
          </p:nvSpPr>
          <p:spPr bwMode="auto">
            <a:xfrm>
              <a:off x="1746" y="1752"/>
              <a:ext cx="235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BE" altLang="tr-TR" sz="2000">
                  <a:latin typeface="Courier New" panose="02070309020205020404" pitchFamily="49" charset="0"/>
                </a:rPr>
                <a:t>10110111011010001111110</a:t>
              </a:r>
              <a:endParaRPr lang="nl-NL" altLang="tr-TR" sz="2000">
                <a:latin typeface="Courier New" panose="02070309020205020404" pitchFamily="49" charset="0"/>
              </a:endParaRPr>
            </a:p>
          </p:txBody>
        </p:sp>
        <p:sp>
          <p:nvSpPr>
            <p:cNvPr id="84001" name="Text Box 33"/>
            <p:cNvSpPr txBox="1">
              <a:spLocks noChangeArrowheads="1"/>
            </p:cNvSpPr>
            <p:nvPr/>
          </p:nvSpPr>
          <p:spPr bwMode="auto">
            <a:xfrm>
              <a:off x="1746" y="1910"/>
              <a:ext cx="235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BE" altLang="tr-TR" sz="2000">
                  <a:latin typeface="Courier New" panose="02070309020205020404" pitchFamily="49" charset="0"/>
                </a:rPr>
                <a:t>10000010010101000000010</a:t>
              </a:r>
              <a:endParaRPr lang="nl-NL" altLang="tr-TR" sz="2000">
                <a:latin typeface="Courier New" panose="02070309020205020404" pitchFamily="49" charset="0"/>
              </a:endParaRPr>
            </a:p>
          </p:txBody>
        </p:sp>
      </p:grpSp>
      <p:sp>
        <p:nvSpPr>
          <p:cNvPr id="2" name="Slayt Numarası Yer Tutucusu 1"/>
          <p:cNvSpPr>
            <a:spLocks noGrp="1"/>
          </p:cNvSpPr>
          <p:nvPr>
            <p:ph type="sldNum" sz="quarter" idx="12"/>
          </p:nvPr>
        </p:nvSpPr>
        <p:spPr/>
        <p:txBody>
          <a:bodyPr/>
          <a:lstStyle/>
          <a:p>
            <a:pPr rtl="0"/>
            <a:fld id="{E5137D0E-4A4F-4307-8994-C1891D747D59}" type="slidenum">
              <a:rPr lang="tr-TR" smtClean="0"/>
              <a:t>37</a:t>
            </a:fld>
            <a:endParaRPr lang="tr-TR" dirty="0"/>
          </a:p>
        </p:txBody>
      </p:sp>
    </p:spTree>
    <p:extLst>
      <p:ext uri="{BB962C8B-B14F-4D97-AF65-F5344CB8AC3E}">
        <p14:creationId xmlns:p14="http://schemas.microsoft.com/office/powerpoint/2010/main" val="254434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522413" y="3733800"/>
            <a:ext cx="9144000" cy="1143000"/>
          </a:xfrm>
        </p:spPr>
        <p:txBody>
          <a:bodyPr rtlCol="0"/>
          <a:lstStyle/>
          <a:p>
            <a:r>
              <a:rPr lang="tr-TR" sz="4800" dirty="0" err="1" smtClean="0"/>
              <a:t>Genellenmiş</a:t>
            </a:r>
            <a:r>
              <a:rPr lang="tr-TR" sz="4800" dirty="0" smtClean="0"/>
              <a:t> lineer olmayan karma modeller olarak MTK </a:t>
            </a:r>
            <a:endParaRPr lang="tr-TR" sz="4800" dirty="0"/>
          </a:p>
        </p:txBody>
      </p:sp>
      <p:sp>
        <p:nvSpPr>
          <p:cNvPr id="3" name="Alt Başlık 2"/>
          <p:cNvSpPr>
            <a:spLocks noGrp="1"/>
          </p:cNvSpPr>
          <p:nvPr>
            <p:ph type="subTitle" idx="1"/>
          </p:nvPr>
        </p:nvSpPr>
        <p:spPr/>
        <p:txBody>
          <a:bodyPr rtlCol="0"/>
          <a:lstStyle/>
          <a:p>
            <a:r>
              <a:rPr lang="fr-BE" altLang="tr-TR" dirty="0" err="1"/>
              <a:t>generalized</a:t>
            </a:r>
            <a:r>
              <a:rPr lang="fr-BE" altLang="tr-TR" dirty="0"/>
              <a:t> (non)</a:t>
            </a:r>
            <a:r>
              <a:rPr lang="fr-BE" altLang="tr-TR" dirty="0" err="1"/>
              <a:t>linear</a:t>
            </a:r>
            <a:r>
              <a:rPr lang="fr-BE" altLang="tr-TR" dirty="0"/>
              <a:t> mixed </a:t>
            </a:r>
            <a:r>
              <a:rPr lang="fr-BE" altLang="tr-TR" dirty="0" err="1"/>
              <a:t>models</a:t>
            </a:r>
            <a:endParaRPr lang="tr-TR" dirty="0" smtClean="0">
              <a:solidFill>
                <a:schemeClr val="tx1">
                  <a:lumMod val="50000"/>
                </a:schemeClr>
              </a:solidFill>
            </a:endParaRPr>
          </a:p>
          <a:p>
            <a:pPr rtl="0"/>
            <a:r>
              <a:rPr lang="tr-TR" dirty="0" smtClean="0">
                <a:solidFill>
                  <a:schemeClr val="tx1">
                    <a:lumMod val="50000"/>
                  </a:schemeClr>
                </a:solidFill>
              </a:rPr>
              <a:t>……ve</a:t>
            </a:r>
            <a:endParaRPr lang="tr-TR" dirty="0">
              <a:solidFill>
                <a:schemeClr val="tx1">
                  <a:lumMod val="50000"/>
                </a:schemeClr>
              </a:solidFill>
            </a:endParaRPr>
          </a:p>
        </p:txBody>
      </p:sp>
      <p:sp>
        <p:nvSpPr>
          <p:cNvPr id="4" name="Slayt Numarası Yer Tutucusu 3"/>
          <p:cNvSpPr>
            <a:spLocks noGrp="1"/>
          </p:cNvSpPr>
          <p:nvPr>
            <p:ph type="sldNum" sz="quarter" idx="12"/>
          </p:nvPr>
        </p:nvSpPr>
        <p:spPr/>
        <p:txBody>
          <a:bodyPr/>
          <a:lstStyle/>
          <a:p>
            <a:pPr rtl="0"/>
            <a:fld id="{E5137D0E-4A4F-4307-8994-C1891D747D59}" type="slidenum">
              <a:rPr lang="tr-TR" noProof="0" smtClean="0"/>
              <a:t>38</a:t>
            </a:fld>
            <a:endParaRPr lang="tr-TR" noProof="0" dirty="0"/>
          </a:p>
        </p:txBody>
      </p:sp>
    </p:spTree>
    <p:extLst>
      <p:ext uri="{BB962C8B-B14F-4D97-AF65-F5344CB8AC3E}">
        <p14:creationId xmlns:p14="http://schemas.microsoft.com/office/powerpoint/2010/main" val="66254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3730" name="Group 2"/>
          <p:cNvGrpSpPr>
            <a:grpSpLocks/>
          </p:cNvGrpSpPr>
          <p:nvPr/>
        </p:nvGrpSpPr>
        <p:grpSpPr bwMode="auto">
          <a:xfrm>
            <a:off x="3357563" y="2781300"/>
            <a:ext cx="1223963" cy="863600"/>
            <a:chOff x="748" y="1752"/>
            <a:chExt cx="771" cy="544"/>
          </a:xfrm>
        </p:grpSpPr>
        <p:sp>
          <p:nvSpPr>
            <p:cNvPr id="73731" name="Oval 3"/>
            <p:cNvSpPr>
              <a:spLocks noChangeArrowheads="1"/>
            </p:cNvSpPr>
            <p:nvPr/>
          </p:nvSpPr>
          <p:spPr bwMode="auto">
            <a:xfrm>
              <a:off x="748" y="1752"/>
              <a:ext cx="544" cy="54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73732" name="Text Box 4"/>
            <p:cNvSpPr txBox="1">
              <a:spLocks noChangeArrowheads="1"/>
            </p:cNvSpPr>
            <p:nvPr/>
          </p:nvSpPr>
          <p:spPr bwMode="auto">
            <a:xfrm>
              <a:off x="884" y="1933"/>
              <a:ext cx="6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BE" altLang="tr-TR" sz="2000" dirty="0" err="1"/>
                <a:t>Y</a:t>
              </a:r>
              <a:r>
                <a:rPr lang="fr-BE" altLang="tr-TR" sz="2000" baseline="-25000" dirty="0" err="1"/>
                <a:t>pi</a:t>
              </a:r>
              <a:endParaRPr lang="nl-NL" altLang="tr-TR" sz="2000" baseline="-25000" dirty="0"/>
            </a:p>
          </p:txBody>
        </p:sp>
      </p:grpSp>
      <p:grpSp>
        <p:nvGrpSpPr>
          <p:cNvPr id="73733" name="Group 5"/>
          <p:cNvGrpSpPr>
            <a:grpSpLocks/>
          </p:cNvGrpSpPr>
          <p:nvPr/>
        </p:nvGrpSpPr>
        <p:grpSpPr bwMode="auto">
          <a:xfrm>
            <a:off x="8542338" y="1773238"/>
            <a:ext cx="1008063" cy="863600"/>
            <a:chOff x="2200" y="1117"/>
            <a:chExt cx="635" cy="544"/>
          </a:xfrm>
        </p:grpSpPr>
        <p:sp>
          <p:nvSpPr>
            <p:cNvPr id="73734" name="Oval 6"/>
            <p:cNvSpPr>
              <a:spLocks noChangeArrowheads="1"/>
            </p:cNvSpPr>
            <p:nvPr/>
          </p:nvSpPr>
          <p:spPr bwMode="auto">
            <a:xfrm>
              <a:off x="2200" y="1117"/>
              <a:ext cx="544" cy="54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73735" name="Text Box 7"/>
            <p:cNvSpPr txBox="1">
              <a:spLocks noChangeArrowheads="1"/>
            </p:cNvSpPr>
            <p:nvPr/>
          </p:nvSpPr>
          <p:spPr bwMode="auto">
            <a:xfrm>
              <a:off x="2336" y="1253"/>
              <a:ext cx="49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nl-NL" altLang="tr-TR" sz="2400">
                  <a:sym typeface="Symbol" panose="05050102010706020507" pitchFamily="18" charset="2"/>
                </a:rPr>
                <a:t></a:t>
              </a:r>
              <a:r>
                <a:rPr lang="nl-NL" altLang="tr-TR" sz="2400" baseline="-25000">
                  <a:sym typeface="Symbol" panose="05050102010706020507" pitchFamily="18" charset="2"/>
                </a:rPr>
                <a:t>p</a:t>
              </a:r>
              <a:endParaRPr lang="nl-NL" altLang="tr-TR" sz="2400">
                <a:sym typeface="Symbol" panose="05050102010706020507" pitchFamily="18" charset="2"/>
              </a:endParaRPr>
            </a:p>
          </p:txBody>
        </p:sp>
      </p:grpSp>
      <p:grpSp>
        <p:nvGrpSpPr>
          <p:cNvPr id="73736" name="Group 8"/>
          <p:cNvGrpSpPr>
            <a:grpSpLocks/>
          </p:cNvGrpSpPr>
          <p:nvPr/>
        </p:nvGrpSpPr>
        <p:grpSpPr bwMode="auto">
          <a:xfrm>
            <a:off x="8759825" y="3717925"/>
            <a:ext cx="863600" cy="863600"/>
            <a:chOff x="2245" y="2342"/>
            <a:chExt cx="544" cy="544"/>
          </a:xfrm>
        </p:grpSpPr>
        <p:sp>
          <p:nvSpPr>
            <p:cNvPr id="73737" name="Oval 9"/>
            <p:cNvSpPr>
              <a:spLocks noChangeArrowheads="1"/>
            </p:cNvSpPr>
            <p:nvPr/>
          </p:nvSpPr>
          <p:spPr bwMode="auto">
            <a:xfrm>
              <a:off x="2245" y="2342"/>
              <a:ext cx="544" cy="54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73738" name="Text Box 10"/>
            <p:cNvSpPr txBox="1">
              <a:spLocks noChangeArrowheads="1"/>
            </p:cNvSpPr>
            <p:nvPr/>
          </p:nvSpPr>
          <p:spPr bwMode="auto">
            <a:xfrm>
              <a:off x="2336" y="2478"/>
              <a:ext cx="3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nl-NL" altLang="tr-TR" sz="2400">
                  <a:sym typeface="Symbol" panose="05050102010706020507" pitchFamily="18" charset="2"/>
                </a:rPr>
                <a:t></a:t>
              </a:r>
              <a:r>
                <a:rPr lang="nl-NL" altLang="tr-TR" sz="2400" baseline="-25000">
                  <a:sym typeface="Symbol" panose="05050102010706020507" pitchFamily="18" charset="2"/>
                </a:rPr>
                <a:t>i</a:t>
              </a:r>
              <a:endParaRPr lang="nl-NL" altLang="tr-TR" sz="2400">
                <a:sym typeface="Symbol" panose="05050102010706020507" pitchFamily="18" charset="2"/>
              </a:endParaRPr>
            </a:p>
          </p:txBody>
        </p:sp>
      </p:grpSp>
      <p:grpSp>
        <p:nvGrpSpPr>
          <p:cNvPr id="73758" name="Group 30"/>
          <p:cNvGrpSpPr>
            <a:grpSpLocks/>
          </p:cNvGrpSpPr>
          <p:nvPr/>
        </p:nvGrpSpPr>
        <p:grpSpPr bwMode="auto">
          <a:xfrm>
            <a:off x="4725987" y="2420939"/>
            <a:ext cx="2089150" cy="1150937"/>
            <a:chOff x="2018" y="1525"/>
            <a:chExt cx="1316" cy="725"/>
          </a:xfrm>
        </p:grpSpPr>
        <p:sp>
          <p:nvSpPr>
            <p:cNvPr id="73744" name="Line 16"/>
            <p:cNvSpPr>
              <a:spLocks noChangeShapeType="1"/>
            </p:cNvSpPr>
            <p:nvPr/>
          </p:nvSpPr>
          <p:spPr bwMode="auto">
            <a:xfrm flipH="1">
              <a:off x="2562" y="2024"/>
              <a:ext cx="7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73745" name="Group 17"/>
            <p:cNvGrpSpPr>
              <a:grpSpLocks/>
            </p:cNvGrpSpPr>
            <p:nvPr/>
          </p:nvGrpSpPr>
          <p:grpSpPr bwMode="auto">
            <a:xfrm>
              <a:off x="2018" y="1706"/>
              <a:ext cx="544" cy="544"/>
              <a:chOff x="2245" y="2342"/>
              <a:chExt cx="544" cy="544"/>
            </a:xfrm>
          </p:grpSpPr>
          <p:sp>
            <p:nvSpPr>
              <p:cNvPr id="73746" name="Oval 18"/>
              <p:cNvSpPr>
                <a:spLocks noChangeArrowheads="1"/>
              </p:cNvSpPr>
              <p:nvPr/>
            </p:nvSpPr>
            <p:spPr bwMode="auto">
              <a:xfrm>
                <a:off x="2245" y="2342"/>
                <a:ext cx="544" cy="54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73747" name="Text Box 19"/>
              <p:cNvSpPr txBox="1">
                <a:spLocks noChangeArrowheads="1"/>
              </p:cNvSpPr>
              <p:nvPr/>
            </p:nvSpPr>
            <p:spPr bwMode="auto">
              <a:xfrm>
                <a:off x="2336" y="2478"/>
                <a:ext cx="3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nl-NL" altLang="tr-TR" sz="2400">
                    <a:sym typeface="Symbol" panose="05050102010706020507" pitchFamily="18" charset="2"/>
                  </a:rPr>
                  <a:t></a:t>
                </a:r>
                <a:r>
                  <a:rPr lang="nl-NL" altLang="tr-TR" sz="2400" baseline="-25000">
                    <a:sym typeface="Symbol" panose="05050102010706020507" pitchFamily="18" charset="2"/>
                  </a:rPr>
                  <a:t>pi</a:t>
                </a:r>
                <a:endParaRPr lang="nl-NL" altLang="tr-TR" sz="2400">
                  <a:sym typeface="Symbol" panose="05050102010706020507" pitchFamily="18" charset="2"/>
                </a:endParaRPr>
              </a:p>
            </p:txBody>
          </p:sp>
        </p:grpSp>
        <p:sp>
          <p:nvSpPr>
            <p:cNvPr id="73749" name="Text Box 21"/>
            <p:cNvSpPr txBox="1">
              <a:spLocks noChangeArrowheads="1"/>
            </p:cNvSpPr>
            <p:nvPr/>
          </p:nvSpPr>
          <p:spPr bwMode="auto">
            <a:xfrm>
              <a:off x="2608" y="1525"/>
              <a:ext cx="68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BE" altLang="tr-TR"/>
                <a:t>Logit link</a:t>
              </a:r>
              <a:endParaRPr lang="nl-NL" altLang="tr-TR"/>
            </a:p>
          </p:txBody>
        </p:sp>
      </p:grpSp>
      <p:grpSp>
        <p:nvGrpSpPr>
          <p:cNvPr id="73757" name="Group 29"/>
          <p:cNvGrpSpPr>
            <a:grpSpLocks/>
          </p:cNvGrpSpPr>
          <p:nvPr/>
        </p:nvGrpSpPr>
        <p:grpSpPr bwMode="auto">
          <a:xfrm>
            <a:off x="3933826" y="2205039"/>
            <a:ext cx="1196975" cy="1152525"/>
            <a:chOff x="1519" y="1389"/>
            <a:chExt cx="754" cy="726"/>
          </a:xfrm>
        </p:grpSpPr>
        <p:sp>
          <p:nvSpPr>
            <p:cNvPr id="73748" name="Freeform 20"/>
            <p:cNvSpPr>
              <a:spLocks/>
            </p:cNvSpPr>
            <p:nvPr/>
          </p:nvSpPr>
          <p:spPr bwMode="auto">
            <a:xfrm>
              <a:off x="1701" y="1932"/>
              <a:ext cx="325" cy="183"/>
            </a:xfrm>
            <a:custGeom>
              <a:avLst/>
              <a:gdLst>
                <a:gd name="T0" fmla="*/ 0 w 325"/>
                <a:gd name="T1" fmla="*/ 105 h 183"/>
                <a:gd name="T2" fmla="*/ 83 w 325"/>
                <a:gd name="T3" fmla="*/ 11 h 183"/>
                <a:gd name="T4" fmla="*/ 212 w 325"/>
                <a:gd name="T5" fmla="*/ 174 h 183"/>
                <a:gd name="T6" fmla="*/ 325 w 325"/>
                <a:gd name="T7" fmla="*/ 68 h 183"/>
              </a:gdLst>
              <a:ahLst/>
              <a:cxnLst>
                <a:cxn ang="0">
                  <a:pos x="T0" y="T1"/>
                </a:cxn>
                <a:cxn ang="0">
                  <a:pos x="T2" y="T3"/>
                </a:cxn>
                <a:cxn ang="0">
                  <a:pos x="T4" y="T5"/>
                </a:cxn>
                <a:cxn ang="0">
                  <a:pos x="T6" y="T7"/>
                </a:cxn>
              </a:cxnLst>
              <a:rect l="0" t="0" r="r" b="b"/>
              <a:pathLst>
                <a:path w="325" h="183">
                  <a:moveTo>
                    <a:pt x="0" y="105"/>
                  </a:moveTo>
                  <a:cubicBezTo>
                    <a:pt x="15" y="89"/>
                    <a:pt x="48" y="0"/>
                    <a:pt x="83" y="11"/>
                  </a:cubicBezTo>
                  <a:cubicBezTo>
                    <a:pt x="118" y="22"/>
                    <a:pt x="172" y="165"/>
                    <a:pt x="212" y="174"/>
                  </a:cubicBezTo>
                  <a:cubicBezTo>
                    <a:pt x="252" y="183"/>
                    <a:pt x="306" y="86"/>
                    <a:pt x="325" y="6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3750" name="Text Box 22"/>
            <p:cNvSpPr txBox="1">
              <a:spLocks noChangeArrowheads="1"/>
            </p:cNvSpPr>
            <p:nvPr/>
          </p:nvSpPr>
          <p:spPr bwMode="auto">
            <a:xfrm>
              <a:off x="1519" y="1389"/>
              <a:ext cx="75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BE" altLang="tr-TR" dirty="0" err="1"/>
                <a:t>Bernouilli</a:t>
              </a:r>
              <a:endParaRPr lang="nl-NL" altLang="tr-TR" dirty="0"/>
            </a:p>
          </p:txBody>
        </p:sp>
      </p:grpSp>
      <p:sp>
        <p:nvSpPr>
          <p:cNvPr id="73751" name="Text Box 23"/>
          <p:cNvSpPr txBox="1">
            <a:spLocks noChangeArrowheads="1"/>
          </p:cNvSpPr>
          <p:nvPr/>
        </p:nvSpPr>
        <p:spPr bwMode="auto">
          <a:xfrm>
            <a:off x="7297738" y="639763"/>
            <a:ext cx="20569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BE" altLang="tr-TR"/>
              <a:t>Linear component</a:t>
            </a:r>
            <a:endParaRPr lang="nl-NL" altLang="tr-TR"/>
          </a:p>
        </p:txBody>
      </p:sp>
      <p:grpSp>
        <p:nvGrpSpPr>
          <p:cNvPr id="73759" name="Group 31"/>
          <p:cNvGrpSpPr>
            <a:grpSpLocks/>
          </p:cNvGrpSpPr>
          <p:nvPr/>
        </p:nvGrpSpPr>
        <p:grpSpPr bwMode="auto">
          <a:xfrm>
            <a:off x="5338763" y="2420939"/>
            <a:ext cx="3419475" cy="3743325"/>
            <a:chOff x="2404" y="1525"/>
            <a:chExt cx="2154" cy="2358"/>
          </a:xfrm>
        </p:grpSpPr>
        <p:sp>
          <p:nvSpPr>
            <p:cNvPr id="73742" name="Line 14"/>
            <p:cNvSpPr>
              <a:spLocks noChangeShapeType="1"/>
            </p:cNvSpPr>
            <p:nvPr/>
          </p:nvSpPr>
          <p:spPr bwMode="auto">
            <a:xfrm flipH="1">
              <a:off x="3833" y="1525"/>
              <a:ext cx="635" cy="31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3743" name="Line 15"/>
            <p:cNvSpPr>
              <a:spLocks noChangeShapeType="1"/>
            </p:cNvSpPr>
            <p:nvPr/>
          </p:nvSpPr>
          <p:spPr bwMode="auto">
            <a:xfrm flipH="1" flipV="1">
              <a:off x="3833" y="2069"/>
              <a:ext cx="725" cy="45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73756" name="Group 28"/>
            <p:cNvGrpSpPr>
              <a:grpSpLocks/>
            </p:cNvGrpSpPr>
            <p:nvPr/>
          </p:nvGrpSpPr>
          <p:grpSpPr bwMode="auto">
            <a:xfrm>
              <a:off x="2404" y="1706"/>
              <a:ext cx="1474" cy="2177"/>
              <a:chOff x="2404" y="1706"/>
              <a:chExt cx="1474" cy="2177"/>
            </a:xfrm>
          </p:grpSpPr>
          <p:grpSp>
            <p:nvGrpSpPr>
              <p:cNvPr id="73739" name="Group 11"/>
              <p:cNvGrpSpPr>
                <a:grpSpLocks/>
              </p:cNvGrpSpPr>
              <p:nvPr/>
            </p:nvGrpSpPr>
            <p:grpSpPr bwMode="auto">
              <a:xfrm>
                <a:off x="3334" y="1706"/>
                <a:ext cx="544" cy="544"/>
                <a:chOff x="2245" y="2342"/>
                <a:chExt cx="544" cy="544"/>
              </a:xfrm>
            </p:grpSpPr>
            <p:sp>
              <p:nvSpPr>
                <p:cNvPr id="73740" name="Oval 12"/>
                <p:cNvSpPr>
                  <a:spLocks noChangeArrowheads="1"/>
                </p:cNvSpPr>
                <p:nvPr/>
              </p:nvSpPr>
              <p:spPr bwMode="auto">
                <a:xfrm>
                  <a:off x="2245" y="2342"/>
                  <a:ext cx="544" cy="54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73741" name="Text Box 13"/>
                <p:cNvSpPr txBox="1">
                  <a:spLocks noChangeArrowheads="1"/>
                </p:cNvSpPr>
                <p:nvPr/>
              </p:nvSpPr>
              <p:spPr bwMode="auto">
                <a:xfrm>
                  <a:off x="2336" y="2478"/>
                  <a:ext cx="3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nl-NL" altLang="tr-TR" sz="2400" dirty="0">
                      <a:sym typeface="Symbol" panose="05050102010706020507" pitchFamily="18" charset="2"/>
                    </a:rPr>
                    <a:t></a:t>
                  </a:r>
                  <a:r>
                    <a:rPr lang="nl-NL" altLang="tr-TR" sz="2400" baseline="-25000" dirty="0">
                      <a:sym typeface="Symbol" panose="05050102010706020507" pitchFamily="18" charset="2"/>
                    </a:rPr>
                    <a:t>pi</a:t>
                  </a:r>
                  <a:endParaRPr lang="nl-NL" altLang="tr-TR" sz="2400" dirty="0">
                    <a:sym typeface="Symbol" panose="05050102010706020507" pitchFamily="18" charset="2"/>
                  </a:endParaRPr>
                </a:p>
              </p:txBody>
            </p:sp>
          </p:grpSp>
          <p:graphicFrame>
            <p:nvGraphicFramePr>
              <p:cNvPr id="73754" name="Object 26"/>
              <p:cNvGraphicFramePr>
                <a:graphicFrameLocks noChangeAspect="1"/>
              </p:cNvGraphicFramePr>
              <p:nvPr/>
            </p:nvGraphicFramePr>
            <p:xfrm>
              <a:off x="2404" y="3508"/>
              <a:ext cx="1222" cy="375"/>
            </p:xfrm>
            <a:graphic>
              <a:graphicData uri="http://schemas.openxmlformats.org/presentationml/2006/ole">
                <mc:AlternateContent xmlns:mc="http://schemas.openxmlformats.org/markup-compatibility/2006">
                  <mc:Choice xmlns:v="urn:schemas-microsoft-com:vml" Requires="v">
                    <p:oleObj spid="_x0000_s3098" name="Equation" r:id="rId3" imgW="787320" imgH="241200" progId="Equation.3">
                      <p:embed/>
                    </p:oleObj>
                  </mc:Choice>
                  <mc:Fallback>
                    <p:oleObj name="Equation" r:id="rId3" imgW="787320" imgH="241200" progId="Equation.3">
                      <p:embed/>
                      <p:pic>
                        <p:nvPicPr>
                          <p:cNvPr id="73754"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4" y="3508"/>
                            <a:ext cx="1222" cy="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2" name="Slayt Numarası Yer Tutucusu 1"/>
          <p:cNvSpPr>
            <a:spLocks noGrp="1"/>
          </p:cNvSpPr>
          <p:nvPr>
            <p:ph type="sldNum" sz="quarter" idx="12"/>
          </p:nvPr>
        </p:nvSpPr>
        <p:spPr/>
        <p:txBody>
          <a:bodyPr/>
          <a:lstStyle/>
          <a:p>
            <a:pPr rtl="0"/>
            <a:fld id="{E5137D0E-4A4F-4307-8994-C1891D747D59}" type="slidenum">
              <a:rPr lang="tr-TR" smtClean="0"/>
              <a:t>39</a:t>
            </a:fld>
            <a:endParaRPr lang="tr-TR" dirty="0"/>
          </a:p>
        </p:txBody>
      </p:sp>
      <p:pic>
        <p:nvPicPr>
          <p:cNvPr id="30" name="Resim 29"/>
          <p:cNvPicPr>
            <a:picLocks noChangeAspect="1"/>
          </p:cNvPicPr>
          <p:nvPr/>
        </p:nvPicPr>
        <p:blipFill>
          <a:blip r:embed="rId5"/>
          <a:stretch>
            <a:fillRect/>
          </a:stretch>
        </p:blipFill>
        <p:spPr>
          <a:xfrm>
            <a:off x="246590" y="367214"/>
            <a:ext cx="3836892" cy="1027452"/>
          </a:xfrm>
          <a:prstGeom prst="rect">
            <a:avLst/>
          </a:prstGeom>
          <a:ln>
            <a:solidFill>
              <a:schemeClr val="tx2">
                <a:lumMod val="40000"/>
                <a:lumOff val="60000"/>
              </a:schemeClr>
            </a:solidFill>
          </a:ln>
        </p:spPr>
      </p:pic>
      <p:sp>
        <p:nvSpPr>
          <p:cNvPr id="3" name="Metin kutusu 2"/>
          <p:cNvSpPr txBox="1"/>
          <p:nvPr/>
        </p:nvSpPr>
        <p:spPr>
          <a:xfrm>
            <a:off x="413163" y="376454"/>
            <a:ext cx="1490249" cy="369332"/>
          </a:xfrm>
          <a:prstGeom prst="rect">
            <a:avLst/>
          </a:prstGeom>
          <a:noFill/>
        </p:spPr>
        <p:txBody>
          <a:bodyPr wrap="square" rtlCol="0">
            <a:spAutoFit/>
          </a:bodyPr>
          <a:lstStyle/>
          <a:p>
            <a:r>
              <a:rPr lang="tr-TR" dirty="0" err="1" smtClean="0"/>
              <a:t>Rasch</a:t>
            </a:r>
            <a:endParaRPr lang="en-US" dirty="0"/>
          </a:p>
        </p:txBody>
      </p:sp>
      <p:sp>
        <p:nvSpPr>
          <p:cNvPr id="5" name="Dikdörtgen 4"/>
          <p:cNvSpPr/>
          <p:nvPr/>
        </p:nvSpPr>
        <p:spPr>
          <a:xfrm>
            <a:off x="4363740" y="1570635"/>
            <a:ext cx="492444" cy="923330"/>
          </a:xfrm>
          <a:prstGeom prst="rect">
            <a:avLst/>
          </a:prstGeom>
          <a:noFill/>
        </p:spPr>
        <p:txBody>
          <a:bodyPr wrap="none" lIns="91440" tIns="45720" rIns="91440" bIns="45720">
            <a:spAutoFit/>
          </a:bodyPr>
          <a:lstStyle/>
          <a:p>
            <a:pPr algn="ctr"/>
            <a:r>
              <a:rPr lang="tr-TR" sz="5400" b="0" cap="none" spc="0" dirty="0" smtClean="0">
                <a:ln w="0"/>
                <a:solidFill>
                  <a:schemeClr val="accent1"/>
                </a:solidFill>
                <a:effectLst>
                  <a:outerShdw blurRad="38100" dist="25400" dir="5400000" algn="ctr" rotWithShape="0">
                    <a:srgbClr val="6E747A">
                      <a:alpha val="43000"/>
                    </a:srgbClr>
                  </a:outerShdw>
                </a:effectLst>
              </a:rPr>
              <a:t>?</a:t>
            </a:r>
            <a:endParaRPr lang="tr-TR" sz="5400" b="0" cap="none" spc="0" dirty="0">
              <a:ln w="0"/>
              <a:solidFill>
                <a:schemeClr val="accent1"/>
              </a:solidFill>
              <a:effectLst>
                <a:outerShdw blurRad="38100" dist="25400" dir="5400000" algn="ctr" rotWithShape="0">
                  <a:srgbClr val="6E747A">
                    <a:alpha val="43000"/>
                  </a:srgbClr>
                </a:outerShdw>
              </a:effectLst>
            </a:endParaRPr>
          </a:p>
        </p:txBody>
      </p:sp>
      <p:sp>
        <p:nvSpPr>
          <p:cNvPr id="34" name="Dikdörtgen 33"/>
          <p:cNvSpPr/>
          <p:nvPr/>
        </p:nvSpPr>
        <p:spPr>
          <a:xfrm>
            <a:off x="5749768" y="1726664"/>
            <a:ext cx="492444" cy="923330"/>
          </a:xfrm>
          <a:prstGeom prst="rect">
            <a:avLst/>
          </a:prstGeom>
          <a:noFill/>
        </p:spPr>
        <p:txBody>
          <a:bodyPr wrap="none" lIns="91440" tIns="45720" rIns="91440" bIns="45720">
            <a:spAutoFit/>
          </a:bodyPr>
          <a:lstStyle/>
          <a:p>
            <a:pPr algn="ctr"/>
            <a:r>
              <a:rPr lang="tr-TR" sz="5400" b="0" cap="none" spc="0" dirty="0" smtClean="0">
                <a:ln w="0"/>
                <a:solidFill>
                  <a:schemeClr val="accent1"/>
                </a:solidFill>
                <a:effectLst>
                  <a:outerShdw blurRad="38100" dist="25400" dir="5400000" algn="ctr" rotWithShape="0">
                    <a:srgbClr val="6E747A">
                      <a:alpha val="43000"/>
                    </a:srgbClr>
                  </a:outerShdw>
                </a:effectLst>
              </a:rPr>
              <a:t>?</a:t>
            </a:r>
            <a:endParaRPr lang="tr-TR"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02042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375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37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
          <p:cNvSpPr>
            <a:spLocks noGrp="1"/>
          </p:cNvSpPr>
          <p:nvPr>
            <p:ph type="title"/>
          </p:nvPr>
        </p:nvSpPr>
        <p:spPr/>
        <p:txBody>
          <a:bodyPr rtlCol="0"/>
          <a:lstStyle/>
          <a:p>
            <a:pPr rtl="0"/>
            <a:r>
              <a:rPr lang="tr-TR" dirty="0" smtClean="0"/>
              <a:t>Test Geliştirme</a:t>
            </a:r>
            <a:endParaRPr lang="tr-TR" dirty="0"/>
          </a:p>
        </p:txBody>
      </p:sp>
      <p:sp>
        <p:nvSpPr>
          <p:cNvPr id="5" name="Content Placeholder 2">
            <a:extLst>
              <a:ext uri="{FF2B5EF4-FFF2-40B4-BE49-F238E27FC236}">
                <a16:creationId xmlns:a16="http://schemas.microsoft.com/office/drawing/2014/main" id="{8F064865-B32C-B7C4-1CE9-4A181AF33705}"/>
              </a:ext>
            </a:extLst>
          </p:cNvPr>
          <p:cNvSpPr txBox="1">
            <a:spLocks/>
          </p:cNvSpPr>
          <p:nvPr/>
        </p:nvSpPr>
        <p:spPr>
          <a:xfrm>
            <a:off x="913795" y="2076450"/>
            <a:ext cx="10353762" cy="4385310"/>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9pPr>
          </a:lstStyle>
          <a:p>
            <a:pPr marL="0" indent="0">
              <a:buNone/>
            </a:pPr>
            <a:r>
              <a:rPr lang="en-US" dirty="0" smtClean="0"/>
              <a:t>The Standards for Educational and Psychological Testing” (American Educational Research Association [AERA], American Psychological Association [APA], National Council on Measurement in Education [NCME], 2014)</a:t>
            </a:r>
            <a:endParaRPr lang="tr-TR" dirty="0" smtClean="0"/>
          </a:p>
          <a:p>
            <a:pPr marL="0" indent="0">
              <a:buNone/>
            </a:pPr>
            <a:endParaRPr lang="tr-TR" dirty="0"/>
          </a:p>
        </p:txBody>
      </p:sp>
      <p:sp>
        <p:nvSpPr>
          <p:cNvPr id="2" name="Slayt Numarası Yer Tutucusu 1"/>
          <p:cNvSpPr>
            <a:spLocks noGrp="1"/>
          </p:cNvSpPr>
          <p:nvPr>
            <p:ph type="sldNum" sz="quarter" idx="12"/>
          </p:nvPr>
        </p:nvSpPr>
        <p:spPr/>
        <p:txBody>
          <a:bodyPr/>
          <a:lstStyle/>
          <a:p>
            <a:pPr rtl="0"/>
            <a:fld id="{E5137D0E-4A4F-4307-8994-C1891D747D59}" type="slidenum">
              <a:rPr lang="tr-TR" smtClean="0"/>
              <a:t>4</a:t>
            </a:fld>
            <a:endParaRPr lang="tr-TR" dirty="0"/>
          </a:p>
        </p:txBody>
      </p:sp>
    </p:spTree>
    <p:extLst>
      <p:ext uri="{BB962C8B-B14F-4D97-AF65-F5344CB8AC3E}">
        <p14:creationId xmlns:p14="http://schemas.microsoft.com/office/powerpoint/2010/main" val="67509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Mini tur - 1</a:t>
            </a:r>
            <a:endParaRPr lang="en-US" dirty="0"/>
          </a:p>
        </p:txBody>
      </p:sp>
      <p:sp>
        <p:nvSpPr>
          <p:cNvPr id="7" name="Slayt Numarası Yer Tutucusu 6"/>
          <p:cNvSpPr>
            <a:spLocks noGrp="1"/>
          </p:cNvSpPr>
          <p:nvPr>
            <p:ph type="sldNum" sz="quarter" idx="12"/>
          </p:nvPr>
        </p:nvSpPr>
        <p:spPr/>
        <p:txBody>
          <a:bodyPr/>
          <a:lstStyle/>
          <a:p>
            <a:pPr rtl="0"/>
            <a:fld id="{E5137D0E-4A4F-4307-8994-C1891D747D59}" type="slidenum">
              <a:rPr lang="tr-TR" smtClean="0"/>
              <a:t>40</a:t>
            </a:fld>
            <a:endParaRPr lang="tr-TR" dirty="0"/>
          </a:p>
        </p:txBody>
      </p:sp>
      <p:pic>
        <p:nvPicPr>
          <p:cNvPr id="8" name="Resim 7"/>
          <p:cNvPicPr>
            <a:picLocks noChangeAspect="1"/>
          </p:cNvPicPr>
          <p:nvPr/>
        </p:nvPicPr>
        <p:blipFill>
          <a:blip r:embed="rId2"/>
          <a:stretch>
            <a:fillRect/>
          </a:stretch>
        </p:blipFill>
        <p:spPr>
          <a:xfrm>
            <a:off x="1522413" y="1828800"/>
            <a:ext cx="5307009" cy="3505200"/>
          </a:xfrm>
          <a:prstGeom prst="rect">
            <a:avLst/>
          </a:prstGeom>
        </p:spPr>
      </p:pic>
      <p:pic>
        <p:nvPicPr>
          <p:cNvPr id="9" name="Resim 8"/>
          <p:cNvPicPr>
            <a:picLocks noChangeAspect="1"/>
          </p:cNvPicPr>
          <p:nvPr/>
        </p:nvPicPr>
        <p:blipFill>
          <a:blip r:embed="rId3"/>
          <a:stretch>
            <a:fillRect/>
          </a:stretch>
        </p:blipFill>
        <p:spPr>
          <a:xfrm>
            <a:off x="7085012" y="2669908"/>
            <a:ext cx="4693726" cy="3502292"/>
          </a:xfrm>
          <a:prstGeom prst="rect">
            <a:avLst/>
          </a:prstGeom>
        </p:spPr>
      </p:pic>
      <p:sp>
        <p:nvSpPr>
          <p:cNvPr id="11" name="Metin kutusu 10"/>
          <p:cNvSpPr txBox="1"/>
          <p:nvPr/>
        </p:nvSpPr>
        <p:spPr>
          <a:xfrm>
            <a:off x="1522413" y="6172200"/>
            <a:ext cx="4343399" cy="276999"/>
          </a:xfrm>
          <a:prstGeom prst="rect">
            <a:avLst/>
          </a:prstGeom>
          <a:noFill/>
        </p:spPr>
        <p:txBody>
          <a:bodyPr wrap="square" rtlCol="0">
            <a:spAutoFit/>
          </a:bodyPr>
          <a:lstStyle/>
          <a:p>
            <a:r>
              <a:rPr lang="en-US" sz="1200" dirty="0"/>
              <a:t>https://slideplayer.biz.tr/slide/13213446/</a:t>
            </a:r>
          </a:p>
        </p:txBody>
      </p:sp>
    </p:spTree>
    <p:extLst>
      <p:ext uri="{BB962C8B-B14F-4D97-AF65-F5344CB8AC3E}">
        <p14:creationId xmlns:p14="http://schemas.microsoft.com/office/powerpoint/2010/main" val="237741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Mini tur -2</a:t>
            </a:r>
            <a:endParaRPr lang="en-US" dirty="0"/>
          </a:p>
        </p:txBody>
      </p:sp>
      <p:sp>
        <p:nvSpPr>
          <p:cNvPr id="7" name="Slayt Numarası Yer Tutucusu 6"/>
          <p:cNvSpPr>
            <a:spLocks noGrp="1"/>
          </p:cNvSpPr>
          <p:nvPr>
            <p:ph type="sldNum" sz="quarter" idx="12"/>
          </p:nvPr>
        </p:nvSpPr>
        <p:spPr/>
        <p:txBody>
          <a:bodyPr/>
          <a:lstStyle/>
          <a:p>
            <a:pPr rtl="0"/>
            <a:fld id="{E5137D0E-4A4F-4307-8994-C1891D747D59}" type="slidenum">
              <a:rPr lang="tr-TR" smtClean="0"/>
              <a:t>41</a:t>
            </a:fld>
            <a:endParaRPr lang="tr-TR" dirty="0"/>
          </a:p>
        </p:txBody>
      </p:sp>
      <p:pic>
        <p:nvPicPr>
          <p:cNvPr id="8" name="Resim 7"/>
          <p:cNvPicPr>
            <a:picLocks noChangeAspect="1"/>
          </p:cNvPicPr>
          <p:nvPr/>
        </p:nvPicPr>
        <p:blipFill>
          <a:blip r:embed="rId2"/>
          <a:stretch>
            <a:fillRect/>
          </a:stretch>
        </p:blipFill>
        <p:spPr>
          <a:xfrm>
            <a:off x="1488169" y="1828800"/>
            <a:ext cx="4991268" cy="3296658"/>
          </a:xfrm>
          <a:prstGeom prst="rect">
            <a:avLst/>
          </a:prstGeom>
        </p:spPr>
      </p:pic>
      <p:pic>
        <p:nvPicPr>
          <p:cNvPr id="10" name="Resim 9"/>
          <p:cNvPicPr>
            <a:picLocks noChangeAspect="1"/>
          </p:cNvPicPr>
          <p:nvPr/>
        </p:nvPicPr>
        <p:blipFill>
          <a:blip r:embed="rId3"/>
          <a:stretch>
            <a:fillRect/>
          </a:stretch>
        </p:blipFill>
        <p:spPr>
          <a:xfrm>
            <a:off x="6479437" y="2209800"/>
            <a:ext cx="5061691" cy="3733800"/>
          </a:xfrm>
          <a:prstGeom prst="rect">
            <a:avLst/>
          </a:prstGeom>
        </p:spPr>
      </p:pic>
      <p:sp>
        <p:nvSpPr>
          <p:cNvPr id="11" name="Metin kutusu 10"/>
          <p:cNvSpPr txBox="1"/>
          <p:nvPr/>
        </p:nvSpPr>
        <p:spPr>
          <a:xfrm>
            <a:off x="1522413" y="6172200"/>
            <a:ext cx="4343399" cy="276999"/>
          </a:xfrm>
          <a:prstGeom prst="rect">
            <a:avLst/>
          </a:prstGeom>
          <a:noFill/>
        </p:spPr>
        <p:txBody>
          <a:bodyPr wrap="square" rtlCol="0">
            <a:spAutoFit/>
          </a:bodyPr>
          <a:lstStyle/>
          <a:p>
            <a:r>
              <a:rPr lang="en-US" sz="1200" dirty="0"/>
              <a:t>https://slideplayer.biz.tr/slide/13213446/</a:t>
            </a:r>
          </a:p>
        </p:txBody>
      </p:sp>
    </p:spTree>
    <p:extLst>
      <p:ext uri="{BB962C8B-B14F-4D97-AF65-F5344CB8AC3E}">
        <p14:creationId xmlns:p14="http://schemas.microsoft.com/office/powerpoint/2010/main" val="121611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Mini tur 3</a:t>
            </a:r>
            <a:endParaRPr lang="en-US" dirty="0"/>
          </a:p>
        </p:txBody>
      </p:sp>
      <p:sp>
        <p:nvSpPr>
          <p:cNvPr id="3" name="Slayt Numarası Yer Tutucusu 2"/>
          <p:cNvSpPr>
            <a:spLocks noGrp="1"/>
          </p:cNvSpPr>
          <p:nvPr>
            <p:ph type="sldNum" sz="quarter" idx="12"/>
          </p:nvPr>
        </p:nvSpPr>
        <p:spPr/>
        <p:txBody>
          <a:bodyPr/>
          <a:lstStyle/>
          <a:p>
            <a:pPr rtl="0"/>
            <a:fld id="{E5137D0E-4A4F-4307-8994-C1891D747D59}" type="slidenum">
              <a:rPr lang="tr-TR" smtClean="0"/>
              <a:t>42</a:t>
            </a:fld>
            <a:endParaRPr lang="tr-TR" dirty="0"/>
          </a:p>
        </p:txBody>
      </p:sp>
      <p:pic>
        <p:nvPicPr>
          <p:cNvPr id="4" name="Resim 3"/>
          <p:cNvPicPr>
            <a:picLocks noChangeAspect="1"/>
          </p:cNvPicPr>
          <p:nvPr/>
        </p:nvPicPr>
        <p:blipFill>
          <a:blip r:embed="rId2"/>
          <a:stretch>
            <a:fillRect/>
          </a:stretch>
        </p:blipFill>
        <p:spPr>
          <a:xfrm>
            <a:off x="1509940" y="1752600"/>
            <a:ext cx="8394472" cy="4483534"/>
          </a:xfrm>
          <a:prstGeom prst="rect">
            <a:avLst/>
          </a:prstGeom>
          <a:ln>
            <a:solidFill>
              <a:schemeClr val="tx2">
                <a:lumMod val="60000"/>
                <a:lumOff val="40000"/>
              </a:schemeClr>
            </a:solidFill>
          </a:ln>
        </p:spPr>
      </p:pic>
      <p:sp>
        <p:nvSpPr>
          <p:cNvPr id="5" name="Metin kutusu 4"/>
          <p:cNvSpPr txBox="1"/>
          <p:nvPr/>
        </p:nvSpPr>
        <p:spPr>
          <a:xfrm>
            <a:off x="1522414" y="6236134"/>
            <a:ext cx="8153398" cy="276999"/>
          </a:xfrm>
          <a:prstGeom prst="rect">
            <a:avLst/>
          </a:prstGeom>
          <a:noFill/>
        </p:spPr>
        <p:txBody>
          <a:bodyPr wrap="square" rtlCol="0">
            <a:spAutoFit/>
          </a:bodyPr>
          <a:lstStyle/>
          <a:p>
            <a:r>
              <a:rPr lang="en-US" sz="1200" dirty="0"/>
              <a:t>https://sdcastillo.github.io/PA-R-Study-Manual/glms-for-classification.html</a:t>
            </a:r>
          </a:p>
        </p:txBody>
      </p:sp>
      <p:graphicFrame>
        <p:nvGraphicFramePr>
          <p:cNvPr id="6" name="Tablo 5"/>
          <p:cNvGraphicFramePr>
            <a:graphicFrameLocks noGrp="1"/>
          </p:cNvGraphicFramePr>
          <p:nvPr>
            <p:extLst>
              <p:ext uri="{D42A27DB-BD31-4B8C-83A1-F6EECF244321}">
                <p14:modId xmlns:p14="http://schemas.microsoft.com/office/powerpoint/2010/main" val="1217261365"/>
              </p:ext>
            </p:extLst>
          </p:nvPr>
        </p:nvGraphicFramePr>
        <p:xfrm>
          <a:off x="10818812" y="533400"/>
          <a:ext cx="1016000" cy="3156585"/>
        </p:xfrm>
        <a:graphic>
          <a:graphicData uri="http://schemas.openxmlformats.org/drawingml/2006/table">
            <a:tbl>
              <a:tblPr>
                <a:tableStyleId>{F5AB1C69-6EDB-4FF4-983F-18BD219EF322}</a:tableStyleId>
              </a:tblPr>
              <a:tblGrid>
                <a:gridCol w="408299">
                  <a:extLst>
                    <a:ext uri="{9D8B030D-6E8A-4147-A177-3AD203B41FA5}">
                      <a16:colId xmlns:a16="http://schemas.microsoft.com/office/drawing/2014/main" val="4288720681"/>
                    </a:ext>
                  </a:extLst>
                </a:gridCol>
                <a:gridCol w="607701">
                  <a:extLst>
                    <a:ext uri="{9D8B030D-6E8A-4147-A177-3AD203B41FA5}">
                      <a16:colId xmlns:a16="http://schemas.microsoft.com/office/drawing/2014/main" val="3001312812"/>
                    </a:ext>
                  </a:extLst>
                </a:gridCol>
              </a:tblGrid>
              <a:tr h="190500">
                <a:tc>
                  <a:txBody>
                    <a:bodyPr/>
                    <a:lstStyle/>
                    <a:p>
                      <a:pPr algn="l"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fomül--&gt;NORMSTERS(B3)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72919273"/>
                  </a:ext>
                </a:extLst>
              </a:tr>
              <a:tr h="190500">
                <a:tc>
                  <a:txBody>
                    <a:bodyPr/>
                    <a:lstStyle/>
                    <a:p>
                      <a:pPr algn="r" fontAlgn="b"/>
                      <a:r>
                        <a:rPr lang="en-US" sz="1100" u="none" strike="noStrike">
                          <a:effectLst/>
                        </a:rPr>
                        <a:t>0.99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2.33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25834434"/>
                  </a:ext>
                </a:extLst>
              </a:tr>
              <a:tr h="190500">
                <a:tc>
                  <a:txBody>
                    <a:bodyPr/>
                    <a:lstStyle/>
                    <a:p>
                      <a:pPr algn="r" fontAlgn="b"/>
                      <a:r>
                        <a:rPr lang="en-US" sz="1100" u="none" strike="noStrike">
                          <a:effectLst/>
                        </a:rPr>
                        <a:t>0.95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06408840"/>
                  </a:ext>
                </a:extLst>
              </a:tr>
              <a:tr h="190500">
                <a:tc>
                  <a:txBody>
                    <a:bodyPr/>
                    <a:lstStyle/>
                    <a:p>
                      <a:pPr algn="r" fontAlgn="b"/>
                      <a:r>
                        <a:rPr lang="en-US" sz="1100" u="none" strike="noStrike">
                          <a:effectLst/>
                        </a:rPr>
                        <a:t>0.90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1.28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91946495"/>
                  </a:ext>
                </a:extLst>
              </a:tr>
              <a:tr h="190500">
                <a:tc>
                  <a:txBody>
                    <a:bodyPr/>
                    <a:lstStyle/>
                    <a:p>
                      <a:pPr algn="r" fontAlgn="b"/>
                      <a:r>
                        <a:rPr lang="en-US" sz="1100" u="none" strike="noStrike">
                          <a:effectLst/>
                        </a:rPr>
                        <a:t>0.80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0.84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27081117"/>
                  </a:ext>
                </a:extLst>
              </a:tr>
              <a:tr h="190500">
                <a:tc>
                  <a:txBody>
                    <a:bodyPr/>
                    <a:lstStyle/>
                    <a:p>
                      <a:pPr algn="r" fontAlgn="b"/>
                      <a:r>
                        <a:rPr lang="en-US" sz="1100" u="none" strike="noStrike">
                          <a:effectLst/>
                        </a:rPr>
                        <a:t>0.70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0.52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84903302"/>
                  </a:ext>
                </a:extLst>
              </a:tr>
              <a:tr h="190500">
                <a:tc>
                  <a:txBody>
                    <a:bodyPr/>
                    <a:lstStyle/>
                    <a:p>
                      <a:pPr algn="r" fontAlgn="b"/>
                      <a:r>
                        <a:rPr lang="en-US" sz="1100" u="none" strike="noStrike">
                          <a:effectLst/>
                        </a:rPr>
                        <a:t>0.60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021264"/>
                  </a:ext>
                </a:extLst>
              </a:tr>
              <a:tr h="190500">
                <a:tc>
                  <a:txBody>
                    <a:bodyPr/>
                    <a:lstStyle/>
                    <a:p>
                      <a:pPr algn="r" fontAlgn="b"/>
                      <a:r>
                        <a:rPr lang="en-US" sz="1100" u="none" strike="noStrike">
                          <a:effectLst/>
                        </a:rPr>
                        <a:t>0.50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73410362"/>
                  </a:ext>
                </a:extLst>
              </a:tr>
              <a:tr h="190500">
                <a:tc>
                  <a:txBody>
                    <a:bodyPr/>
                    <a:lstStyle/>
                    <a:p>
                      <a:pPr algn="r" fontAlgn="b"/>
                      <a:r>
                        <a:rPr lang="en-US" sz="1100" u="none" strike="noStrike">
                          <a:effectLst/>
                        </a:rPr>
                        <a:t>0.40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16918864"/>
                  </a:ext>
                </a:extLst>
              </a:tr>
              <a:tr h="190500">
                <a:tc>
                  <a:txBody>
                    <a:bodyPr/>
                    <a:lstStyle/>
                    <a:p>
                      <a:pPr algn="r" fontAlgn="b"/>
                      <a:r>
                        <a:rPr lang="en-US" sz="1100" u="none" strike="noStrike">
                          <a:effectLst/>
                        </a:rPr>
                        <a:t>0.30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-0.52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60820225"/>
                  </a:ext>
                </a:extLst>
              </a:tr>
              <a:tr h="190500">
                <a:tc>
                  <a:txBody>
                    <a:bodyPr/>
                    <a:lstStyle/>
                    <a:p>
                      <a:pPr algn="r" fontAlgn="b"/>
                      <a:r>
                        <a:rPr lang="en-US" sz="1100" u="none" strike="noStrike">
                          <a:effectLst/>
                        </a:rPr>
                        <a:t>0.20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-0.84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37012926"/>
                  </a:ext>
                </a:extLst>
              </a:tr>
              <a:tr h="190500">
                <a:tc>
                  <a:txBody>
                    <a:bodyPr/>
                    <a:lstStyle/>
                    <a:p>
                      <a:pPr algn="r" fontAlgn="b"/>
                      <a:r>
                        <a:rPr lang="en-US" sz="1100" u="none" strike="noStrike">
                          <a:effectLst/>
                        </a:rPr>
                        <a:t>0.10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-1.28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61499375"/>
                  </a:ext>
                </a:extLst>
              </a:tr>
              <a:tr h="190500">
                <a:tc>
                  <a:txBody>
                    <a:bodyPr/>
                    <a:lstStyle/>
                    <a:p>
                      <a:pPr algn="r" fontAlgn="b"/>
                      <a:r>
                        <a:rPr lang="en-US" sz="1100" u="none" strike="noStrike">
                          <a:effectLst/>
                        </a:rPr>
                        <a:t>0.05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92693777"/>
                  </a:ext>
                </a:extLst>
              </a:tr>
              <a:tr h="190500">
                <a:tc>
                  <a:txBody>
                    <a:bodyPr/>
                    <a:lstStyle/>
                    <a:p>
                      <a:pPr algn="r" fontAlgn="b"/>
                      <a:r>
                        <a:rPr lang="en-US" sz="1100" u="none" strike="noStrike">
                          <a:effectLst/>
                        </a:rPr>
                        <a:t>0.01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-2.33</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30795215"/>
                  </a:ext>
                </a:extLst>
              </a:tr>
            </a:tbl>
          </a:graphicData>
        </a:graphic>
      </p:graphicFrame>
    </p:spTree>
    <p:extLst>
      <p:ext uri="{BB962C8B-B14F-4D97-AF65-F5344CB8AC3E}">
        <p14:creationId xmlns:p14="http://schemas.microsoft.com/office/powerpoint/2010/main" val="338939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Biraz detay</a:t>
            </a:r>
            <a:endParaRPr lang="en-US" dirty="0"/>
          </a:p>
        </p:txBody>
      </p:sp>
      <p:sp>
        <p:nvSpPr>
          <p:cNvPr id="3" name="İçerik Yer Tutucusu 2"/>
          <p:cNvSpPr>
            <a:spLocks noGrp="1"/>
          </p:cNvSpPr>
          <p:nvPr>
            <p:ph idx="1"/>
          </p:nvPr>
        </p:nvSpPr>
        <p:spPr/>
        <p:txBody>
          <a:bodyPr>
            <a:normAutofit fontScale="92500" lnSpcReduction="10000"/>
          </a:bodyPr>
          <a:lstStyle/>
          <a:p>
            <a:r>
              <a:rPr lang="tr-TR" dirty="0" err="1" smtClean="0"/>
              <a:t>Odds</a:t>
            </a:r>
            <a:r>
              <a:rPr lang="tr-TR" dirty="0" smtClean="0"/>
              <a:t>=p/(1-p)</a:t>
            </a:r>
          </a:p>
          <a:p>
            <a:r>
              <a:rPr lang="tr-TR" dirty="0" err="1" smtClean="0"/>
              <a:t>Logit</a:t>
            </a:r>
            <a:r>
              <a:rPr lang="tr-TR" dirty="0" smtClean="0"/>
              <a:t> l</a:t>
            </a:r>
            <a:r>
              <a:rPr lang="en-US" dirty="0" smtClean="0"/>
              <a:t>ink f</a:t>
            </a:r>
            <a:r>
              <a:rPr lang="tr-TR" dirty="0" smtClean="0"/>
              <a:t>o</a:t>
            </a:r>
            <a:r>
              <a:rPr lang="en-US" dirty="0" smtClean="0"/>
              <a:t>n</a:t>
            </a:r>
            <a:r>
              <a:rPr lang="tr-TR" dirty="0" err="1" smtClean="0"/>
              <a:t>ksiyonu</a:t>
            </a:r>
            <a:r>
              <a:rPr lang="tr-TR" dirty="0" smtClean="0"/>
              <a:t> = </a:t>
            </a:r>
            <a:r>
              <a:rPr lang="en-US" dirty="0" smtClean="0"/>
              <a:t>log(p</a:t>
            </a:r>
            <a:r>
              <a:rPr lang="tr-TR" dirty="0" smtClean="0"/>
              <a:t>/</a:t>
            </a:r>
            <a:r>
              <a:rPr lang="en-US" dirty="0" smtClean="0"/>
              <a:t>(</a:t>
            </a:r>
            <a:r>
              <a:rPr lang="tr-TR" dirty="0" smtClean="0"/>
              <a:t>1</a:t>
            </a:r>
            <a:r>
              <a:rPr lang="en-US" dirty="0" smtClean="0"/>
              <a:t>−</a:t>
            </a:r>
            <a:r>
              <a:rPr lang="en-US" dirty="0"/>
              <a:t>p</a:t>
            </a:r>
            <a:r>
              <a:rPr lang="en-US" dirty="0" smtClean="0"/>
              <a:t>)</a:t>
            </a:r>
            <a:r>
              <a:rPr lang="tr-TR" dirty="0"/>
              <a:t>)</a:t>
            </a:r>
            <a:r>
              <a:rPr lang="tr-TR" dirty="0" smtClean="0"/>
              <a:t> = </a:t>
            </a:r>
            <a:r>
              <a:rPr lang="en-US" dirty="0" smtClean="0"/>
              <a:t>log-odds</a:t>
            </a:r>
            <a:endParaRPr lang="tr-TR" dirty="0"/>
          </a:p>
          <a:p>
            <a:pPr lvl="1"/>
            <a:r>
              <a:rPr lang="tr-TR" dirty="0" smtClean="0"/>
              <a:t>Örneğin, bir iddiada </a:t>
            </a:r>
          </a:p>
          <a:p>
            <a:pPr marL="279082" lvl="1" indent="0">
              <a:buNone/>
            </a:pPr>
            <a:r>
              <a:rPr lang="tr-TR" dirty="0" smtClean="0"/>
              <a:t>kazanama olasılığı= 0,8 ise (kazanmama olasılığı 0,2); </a:t>
            </a:r>
          </a:p>
          <a:p>
            <a:pPr marL="279082" lvl="1" indent="0">
              <a:buNone/>
            </a:pPr>
            <a:r>
              <a:rPr lang="en-US" dirty="0" smtClean="0"/>
              <a:t>odds </a:t>
            </a:r>
            <a:r>
              <a:rPr lang="tr-TR" dirty="0" smtClean="0"/>
              <a:t>= </a:t>
            </a:r>
            <a:r>
              <a:rPr lang="en-US" dirty="0" smtClean="0"/>
              <a:t>4</a:t>
            </a:r>
            <a:r>
              <a:rPr lang="tr-TR" dirty="0" smtClean="0"/>
              <a:t> (</a:t>
            </a:r>
            <a:r>
              <a:rPr lang="en-US" dirty="0" smtClean="0"/>
              <a:t>0</a:t>
            </a:r>
            <a:r>
              <a:rPr lang="tr-TR" dirty="0" smtClean="0"/>
              <a:t>,</a:t>
            </a:r>
            <a:r>
              <a:rPr lang="en-US" dirty="0" smtClean="0"/>
              <a:t>8/0</a:t>
            </a:r>
            <a:r>
              <a:rPr lang="tr-TR" dirty="0" smtClean="0"/>
              <a:t>,</a:t>
            </a:r>
            <a:r>
              <a:rPr lang="en-US" dirty="0" smtClean="0"/>
              <a:t>2 </a:t>
            </a:r>
            <a:r>
              <a:rPr lang="en-US" dirty="0"/>
              <a:t>= </a:t>
            </a:r>
            <a:r>
              <a:rPr lang="en-US" dirty="0" smtClean="0"/>
              <a:t>4</a:t>
            </a:r>
            <a:r>
              <a:rPr lang="tr-TR" dirty="0" smtClean="0"/>
              <a:t>)</a:t>
            </a:r>
            <a:endParaRPr lang="en-US" dirty="0"/>
          </a:p>
          <a:p>
            <a:r>
              <a:rPr lang="tr-TR" dirty="0" smtClean="0"/>
              <a:t>Olasılıktan orana dönüşüm </a:t>
            </a:r>
            <a:r>
              <a:rPr lang="tr-TR" dirty="0" err="1" smtClean="0"/>
              <a:t>monotonik</a:t>
            </a:r>
            <a:r>
              <a:rPr lang="tr-TR" dirty="0" smtClean="0"/>
              <a:t>. </a:t>
            </a:r>
          </a:p>
          <a:p>
            <a:pPr lvl="1"/>
            <a:r>
              <a:rPr lang="tr-TR" dirty="0" smtClean="0"/>
              <a:t>Yani, </a:t>
            </a:r>
            <a:r>
              <a:rPr lang="en-US" dirty="0" smtClean="0"/>
              <a:t>p</a:t>
            </a:r>
            <a:r>
              <a:rPr lang="en-US" dirty="0"/>
              <a:t> </a:t>
            </a:r>
            <a:r>
              <a:rPr lang="tr-TR" dirty="0" smtClean="0"/>
              <a:t>arttıkça, oran da artacak </a:t>
            </a:r>
          </a:p>
          <a:p>
            <a:pPr lvl="1"/>
            <a:r>
              <a:rPr lang="tr-TR" dirty="0" err="1" smtClean="0"/>
              <a:t>Log</a:t>
            </a:r>
            <a:r>
              <a:rPr lang="tr-TR" dirty="0" smtClean="0"/>
              <a:t> dönüşüm de </a:t>
            </a:r>
            <a:r>
              <a:rPr lang="tr-TR" dirty="0" err="1" smtClean="0"/>
              <a:t>monototik</a:t>
            </a:r>
            <a:endParaRPr lang="en-US" dirty="0"/>
          </a:p>
          <a:p>
            <a:r>
              <a:rPr lang="tr-TR" dirty="0" smtClean="0"/>
              <a:t>Kısaca, </a:t>
            </a:r>
          </a:p>
          <a:p>
            <a:pPr marL="279082" lvl="1" indent="0">
              <a:buNone/>
            </a:pPr>
            <a:r>
              <a:rPr lang="tr-TR" dirty="0" smtClean="0"/>
              <a:t>«</a:t>
            </a:r>
            <a:r>
              <a:rPr lang="en-US" dirty="0" smtClean="0"/>
              <a:t>when </a:t>
            </a:r>
            <a:r>
              <a:rPr lang="en-US" dirty="0"/>
              <a:t>a variable increases the linear predictor, this increases the log odds, increasing the log of the odds, and vice versa if the linear predictor decreases. In other words, the signs of the coefficients indicate whether the variable increases or decreases the probability of the event</a:t>
            </a:r>
            <a:r>
              <a:rPr lang="en-US" dirty="0" smtClean="0"/>
              <a:t>.</a:t>
            </a:r>
            <a:r>
              <a:rPr lang="tr-TR" dirty="0" smtClean="0"/>
              <a:t>»</a:t>
            </a:r>
            <a:endParaRPr lang="en-US" dirty="0"/>
          </a:p>
        </p:txBody>
      </p:sp>
      <p:sp>
        <p:nvSpPr>
          <p:cNvPr id="4" name="Slayt Numarası Yer Tutucusu 3"/>
          <p:cNvSpPr>
            <a:spLocks noGrp="1"/>
          </p:cNvSpPr>
          <p:nvPr>
            <p:ph type="sldNum" sz="quarter" idx="12"/>
          </p:nvPr>
        </p:nvSpPr>
        <p:spPr/>
        <p:txBody>
          <a:bodyPr/>
          <a:lstStyle/>
          <a:p>
            <a:pPr rtl="0"/>
            <a:fld id="{E5137D0E-4A4F-4307-8994-C1891D747D59}" type="slidenum">
              <a:rPr lang="tr-TR" smtClean="0"/>
              <a:t>43</a:t>
            </a:fld>
            <a:endParaRPr lang="tr-TR" dirty="0"/>
          </a:p>
        </p:txBody>
      </p:sp>
      <p:sp>
        <p:nvSpPr>
          <p:cNvPr id="5" name="Metin kutusu 4"/>
          <p:cNvSpPr txBox="1"/>
          <p:nvPr/>
        </p:nvSpPr>
        <p:spPr>
          <a:xfrm>
            <a:off x="1293812" y="6019800"/>
            <a:ext cx="9829801" cy="276999"/>
          </a:xfrm>
          <a:prstGeom prst="rect">
            <a:avLst/>
          </a:prstGeom>
          <a:noFill/>
        </p:spPr>
        <p:txBody>
          <a:bodyPr wrap="square" rtlCol="0">
            <a:spAutoFit/>
          </a:bodyPr>
          <a:lstStyle/>
          <a:p>
            <a:r>
              <a:rPr lang="en-US" sz="1200" dirty="0"/>
              <a:t>https://sdcastillo.github.io/PA-R-Study-Manual/glms-for-classification.html</a:t>
            </a:r>
          </a:p>
        </p:txBody>
      </p:sp>
    </p:spTree>
    <p:extLst>
      <p:ext uri="{BB962C8B-B14F-4D97-AF65-F5344CB8AC3E}">
        <p14:creationId xmlns:p14="http://schemas.microsoft.com/office/powerpoint/2010/main" val="410440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3730" name="Group 2"/>
          <p:cNvGrpSpPr>
            <a:grpSpLocks/>
          </p:cNvGrpSpPr>
          <p:nvPr/>
        </p:nvGrpSpPr>
        <p:grpSpPr bwMode="auto">
          <a:xfrm>
            <a:off x="3357563" y="2781300"/>
            <a:ext cx="1223963" cy="863600"/>
            <a:chOff x="748" y="1752"/>
            <a:chExt cx="771" cy="544"/>
          </a:xfrm>
        </p:grpSpPr>
        <p:sp>
          <p:nvSpPr>
            <p:cNvPr id="73731" name="Oval 3"/>
            <p:cNvSpPr>
              <a:spLocks noChangeArrowheads="1"/>
            </p:cNvSpPr>
            <p:nvPr/>
          </p:nvSpPr>
          <p:spPr bwMode="auto">
            <a:xfrm>
              <a:off x="748" y="1752"/>
              <a:ext cx="544" cy="54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73732" name="Text Box 4"/>
            <p:cNvSpPr txBox="1">
              <a:spLocks noChangeArrowheads="1"/>
            </p:cNvSpPr>
            <p:nvPr/>
          </p:nvSpPr>
          <p:spPr bwMode="auto">
            <a:xfrm>
              <a:off x="884" y="1933"/>
              <a:ext cx="6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BE" altLang="tr-TR" sz="2000"/>
                <a:t>Y</a:t>
              </a:r>
              <a:r>
                <a:rPr lang="fr-BE" altLang="tr-TR" sz="2000" baseline="-25000"/>
                <a:t>pi</a:t>
              </a:r>
              <a:endParaRPr lang="nl-NL" altLang="tr-TR" sz="2000" baseline="-25000"/>
            </a:p>
          </p:txBody>
        </p:sp>
      </p:grpSp>
      <p:grpSp>
        <p:nvGrpSpPr>
          <p:cNvPr id="73733" name="Group 5"/>
          <p:cNvGrpSpPr>
            <a:grpSpLocks/>
          </p:cNvGrpSpPr>
          <p:nvPr/>
        </p:nvGrpSpPr>
        <p:grpSpPr bwMode="auto">
          <a:xfrm>
            <a:off x="8542338" y="1773238"/>
            <a:ext cx="1008063" cy="863600"/>
            <a:chOff x="2200" y="1117"/>
            <a:chExt cx="635" cy="544"/>
          </a:xfrm>
        </p:grpSpPr>
        <p:sp>
          <p:nvSpPr>
            <p:cNvPr id="73734" name="Oval 6"/>
            <p:cNvSpPr>
              <a:spLocks noChangeArrowheads="1"/>
            </p:cNvSpPr>
            <p:nvPr/>
          </p:nvSpPr>
          <p:spPr bwMode="auto">
            <a:xfrm>
              <a:off x="2200" y="1117"/>
              <a:ext cx="544" cy="54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73735" name="Text Box 7"/>
            <p:cNvSpPr txBox="1">
              <a:spLocks noChangeArrowheads="1"/>
            </p:cNvSpPr>
            <p:nvPr/>
          </p:nvSpPr>
          <p:spPr bwMode="auto">
            <a:xfrm>
              <a:off x="2336" y="1253"/>
              <a:ext cx="49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nl-NL" altLang="tr-TR" sz="2400">
                  <a:sym typeface="Symbol" panose="05050102010706020507" pitchFamily="18" charset="2"/>
                </a:rPr>
                <a:t></a:t>
              </a:r>
              <a:r>
                <a:rPr lang="nl-NL" altLang="tr-TR" sz="2400" baseline="-25000">
                  <a:sym typeface="Symbol" panose="05050102010706020507" pitchFamily="18" charset="2"/>
                </a:rPr>
                <a:t>p</a:t>
              </a:r>
              <a:endParaRPr lang="nl-NL" altLang="tr-TR" sz="2400">
                <a:sym typeface="Symbol" panose="05050102010706020507" pitchFamily="18" charset="2"/>
              </a:endParaRPr>
            </a:p>
          </p:txBody>
        </p:sp>
      </p:grpSp>
      <p:grpSp>
        <p:nvGrpSpPr>
          <p:cNvPr id="73736" name="Group 8"/>
          <p:cNvGrpSpPr>
            <a:grpSpLocks/>
          </p:cNvGrpSpPr>
          <p:nvPr/>
        </p:nvGrpSpPr>
        <p:grpSpPr bwMode="auto">
          <a:xfrm>
            <a:off x="8759825" y="3717925"/>
            <a:ext cx="863600" cy="863600"/>
            <a:chOff x="2245" y="2342"/>
            <a:chExt cx="544" cy="544"/>
          </a:xfrm>
        </p:grpSpPr>
        <p:sp>
          <p:nvSpPr>
            <p:cNvPr id="73737" name="Oval 9"/>
            <p:cNvSpPr>
              <a:spLocks noChangeArrowheads="1"/>
            </p:cNvSpPr>
            <p:nvPr/>
          </p:nvSpPr>
          <p:spPr bwMode="auto">
            <a:xfrm>
              <a:off x="2245" y="2342"/>
              <a:ext cx="544" cy="54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73738" name="Text Box 10"/>
            <p:cNvSpPr txBox="1">
              <a:spLocks noChangeArrowheads="1"/>
            </p:cNvSpPr>
            <p:nvPr/>
          </p:nvSpPr>
          <p:spPr bwMode="auto">
            <a:xfrm>
              <a:off x="2336" y="2478"/>
              <a:ext cx="3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nl-NL" altLang="tr-TR" sz="2400">
                  <a:sym typeface="Symbol" panose="05050102010706020507" pitchFamily="18" charset="2"/>
                </a:rPr>
                <a:t></a:t>
              </a:r>
              <a:r>
                <a:rPr lang="nl-NL" altLang="tr-TR" sz="2400" baseline="-25000">
                  <a:sym typeface="Symbol" panose="05050102010706020507" pitchFamily="18" charset="2"/>
                </a:rPr>
                <a:t>i</a:t>
              </a:r>
              <a:endParaRPr lang="nl-NL" altLang="tr-TR" sz="2400">
                <a:sym typeface="Symbol" panose="05050102010706020507" pitchFamily="18" charset="2"/>
              </a:endParaRPr>
            </a:p>
          </p:txBody>
        </p:sp>
      </p:grpSp>
      <p:grpSp>
        <p:nvGrpSpPr>
          <p:cNvPr id="73758" name="Group 30"/>
          <p:cNvGrpSpPr>
            <a:grpSpLocks/>
          </p:cNvGrpSpPr>
          <p:nvPr/>
        </p:nvGrpSpPr>
        <p:grpSpPr bwMode="auto">
          <a:xfrm>
            <a:off x="4725987" y="2420939"/>
            <a:ext cx="2089150" cy="1150937"/>
            <a:chOff x="2018" y="1525"/>
            <a:chExt cx="1316" cy="725"/>
          </a:xfrm>
        </p:grpSpPr>
        <p:sp>
          <p:nvSpPr>
            <p:cNvPr id="73744" name="Line 16"/>
            <p:cNvSpPr>
              <a:spLocks noChangeShapeType="1"/>
            </p:cNvSpPr>
            <p:nvPr/>
          </p:nvSpPr>
          <p:spPr bwMode="auto">
            <a:xfrm flipH="1">
              <a:off x="2562" y="2024"/>
              <a:ext cx="7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73745" name="Group 17"/>
            <p:cNvGrpSpPr>
              <a:grpSpLocks/>
            </p:cNvGrpSpPr>
            <p:nvPr/>
          </p:nvGrpSpPr>
          <p:grpSpPr bwMode="auto">
            <a:xfrm>
              <a:off x="2018" y="1706"/>
              <a:ext cx="544" cy="544"/>
              <a:chOff x="2245" y="2342"/>
              <a:chExt cx="544" cy="544"/>
            </a:xfrm>
          </p:grpSpPr>
          <p:sp>
            <p:nvSpPr>
              <p:cNvPr id="73746" name="Oval 18"/>
              <p:cNvSpPr>
                <a:spLocks noChangeArrowheads="1"/>
              </p:cNvSpPr>
              <p:nvPr/>
            </p:nvSpPr>
            <p:spPr bwMode="auto">
              <a:xfrm>
                <a:off x="2245" y="2342"/>
                <a:ext cx="544" cy="54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73747" name="Text Box 19"/>
              <p:cNvSpPr txBox="1">
                <a:spLocks noChangeArrowheads="1"/>
              </p:cNvSpPr>
              <p:nvPr/>
            </p:nvSpPr>
            <p:spPr bwMode="auto">
              <a:xfrm>
                <a:off x="2336" y="2478"/>
                <a:ext cx="3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nl-NL" altLang="tr-TR" sz="2400">
                    <a:sym typeface="Symbol" panose="05050102010706020507" pitchFamily="18" charset="2"/>
                  </a:rPr>
                  <a:t></a:t>
                </a:r>
                <a:r>
                  <a:rPr lang="nl-NL" altLang="tr-TR" sz="2400" baseline="-25000">
                    <a:sym typeface="Symbol" panose="05050102010706020507" pitchFamily="18" charset="2"/>
                  </a:rPr>
                  <a:t>pi</a:t>
                </a:r>
                <a:endParaRPr lang="nl-NL" altLang="tr-TR" sz="2400">
                  <a:sym typeface="Symbol" panose="05050102010706020507" pitchFamily="18" charset="2"/>
                </a:endParaRPr>
              </a:p>
            </p:txBody>
          </p:sp>
        </p:grpSp>
        <p:sp>
          <p:nvSpPr>
            <p:cNvPr id="73749" name="Text Box 21"/>
            <p:cNvSpPr txBox="1">
              <a:spLocks noChangeArrowheads="1"/>
            </p:cNvSpPr>
            <p:nvPr/>
          </p:nvSpPr>
          <p:spPr bwMode="auto">
            <a:xfrm>
              <a:off x="2608" y="1525"/>
              <a:ext cx="68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BE" altLang="tr-TR"/>
                <a:t>Logit link</a:t>
              </a:r>
              <a:endParaRPr lang="nl-NL" altLang="tr-TR"/>
            </a:p>
          </p:txBody>
        </p:sp>
      </p:grpSp>
      <p:grpSp>
        <p:nvGrpSpPr>
          <p:cNvPr id="73757" name="Group 29"/>
          <p:cNvGrpSpPr>
            <a:grpSpLocks/>
          </p:cNvGrpSpPr>
          <p:nvPr/>
        </p:nvGrpSpPr>
        <p:grpSpPr bwMode="auto">
          <a:xfrm>
            <a:off x="3933826" y="2205039"/>
            <a:ext cx="1196975" cy="1152525"/>
            <a:chOff x="1519" y="1389"/>
            <a:chExt cx="754" cy="726"/>
          </a:xfrm>
        </p:grpSpPr>
        <p:sp>
          <p:nvSpPr>
            <p:cNvPr id="73748" name="Freeform 20"/>
            <p:cNvSpPr>
              <a:spLocks/>
            </p:cNvSpPr>
            <p:nvPr/>
          </p:nvSpPr>
          <p:spPr bwMode="auto">
            <a:xfrm>
              <a:off x="1701" y="1932"/>
              <a:ext cx="325" cy="183"/>
            </a:xfrm>
            <a:custGeom>
              <a:avLst/>
              <a:gdLst>
                <a:gd name="T0" fmla="*/ 0 w 325"/>
                <a:gd name="T1" fmla="*/ 105 h 183"/>
                <a:gd name="T2" fmla="*/ 83 w 325"/>
                <a:gd name="T3" fmla="*/ 11 h 183"/>
                <a:gd name="T4" fmla="*/ 212 w 325"/>
                <a:gd name="T5" fmla="*/ 174 h 183"/>
                <a:gd name="T6" fmla="*/ 325 w 325"/>
                <a:gd name="T7" fmla="*/ 68 h 183"/>
              </a:gdLst>
              <a:ahLst/>
              <a:cxnLst>
                <a:cxn ang="0">
                  <a:pos x="T0" y="T1"/>
                </a:cxn>
                <a:cxn ang="0">
                  <a:pos x="T2" y="T3"/>
                </a:cxn>
                <a:cxn ang="0">
                  <a:pos x="T4" y="T5"/>
                </a:cxn>
                <a:cxn ang="0">
                  <a:pos x="T6" y="T7"/>
                </a:cxn>
              </a:cxnLst>
              <a:rect l="0" t="0" r="r" b="b"/>
              <a:pathLst>
                <a:path w="325" h="183">
                  <a:moveTo>
                    <a:pt x="0" y="105"/>
                  </a:moveTo>
                  <a:cubicBezTo>
                    <a:pt x="15" y="89"/>
                    <a:pt x="48" y="0"/>
                    <a:pt x="83" y="11"/>
                  </a:cubicBezTo>
                  <a:cubicBezTo>
                    <a:pt x="118" y="22"/>
                    <a:pt x="172" y="165"/>
                    <a:pt x="212" y="174"/>
                  </a:cubicBezTo>
                  <a:cubicBezTo>
                    <a:pt x="252" y="183"/>
                    <a:pt x="306" y="86"/>
                    <a:pt x="325" y="6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3750" name="Text Box 22"/>
            <p:cNvSpPr txBox="1">
              <a:spLocks noChangeArrowheads="1"/>
            </p:cNvSpPr>
            <p:nvPr/>
          </p:nvSpPr>
          <p:spPr bwMode="auto">
            <a:xfrm>
              <a:off x="1519" y="1389"/>
              <a:ext cx="75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BE" altLang="tr-TR"/>
                <a:t>Bernouilli</a:t>
              </a:r>
              <a:endParaRPr lang="nl-NL" altLang="tr-TR"/>
            </a:p>
          </p:txBody>
        </p:sp>
      </p:grpSp>
      <p:sp>
        <p:nvSpPr>
          <p:cNvPr id="73751" name="Text Box 23"/>
          <p:cNvSpPr txBox="1">
            <a:spLocks noChangeArrowheads="1"/>
          </p:cNvSpPr>
          <p:nvPr/>
        </p:nvSpPr>
        <p:spPr bwMode="auto">
          <a:xfrm>
            <a:off x="7297738" y="639763"/>
            <a:ext cx="20569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BE" altLang="tr-TR"/>
              <a:t>Linear component</a:t>
            </a:r>
            <a:endParaRPr lang="nl-NL" altLang="tr-TR"/>
          </a:p>
        </p:txBody>
      </p:sp>
      <p:grpSp>
        <p:nvGrpSpPr>
          <p:cNvPr id="73759" name="Group 31"/>
          <p:cNvGrpSpPr>
            <a:grpSpLocks/>
          </p:cNvGrpSpPr>
          <p:nvPr/>
        </p:nvGrpSpPr>
        <p:grpSpPr bwMode="auto">
          <a:xfrm>
            <a:off x="5338763" y="2420939"/>
            <a:ext cx="3419475" cy="3743325"/>
            <a:chOff x="2404" y="1525"/>
            <a:chExt cx="2154" cy="2358"/>
          </a:xfrm>
        </p:grpSpPr>
        <p:sp>
          <p:nvSpPr>
            <p:cNvPr id="73742" name="Line 14"/>
            <p:cNvSpPr>
              <a:spLocks noChangeShapeType="1"/>
            </p:cNvSpPr>
            <p:nvPr/>
          </p:nvSpPr>
          <p:spPr bwMode="auto">
            <a:xfrm flipH="1">
              <a:off x="3833" y="1525"/>
              <a:ext cx="635" cy="31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3743" name="Line 15"/>
            <p:cNvSpPr>
              <a:spLocks noChangeShapeType="1"/>
            </p:cNvSpPr>
            <p:nvPr/>
          </p:nvSpPr>
          <p:spPr bwMode="auto">
            <a:xfrm flipH="1" flipV="1">
              <a:off x="3833" y="2069"/>
              <a:ext cx="725" cy="45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73756" name="Group 28"/>
            <p:cNvGrpSpPr>
              <a:grpSpLocks/>
            </p:cNvGrpSpPr>
            <p:nvPr/>
          </p:nvGrpSpPr>
          <p:grpSpPr bwMode="auto">
            <a:xfrm>
              <a:off x="2404" y="1706"/>
              <a:ext cx="1474" cy="2177"/>
              <a:chOff x="2404" y="1706"/>
              <a:chExt cx="1474" cy="2177"/>
            </a:xfrm>
          </p:grpSpPr>
          <p:grpSp>
            <p:nvGrpSpPr>
              <p:cNvPr id="73739" name="Group 11"/>
              <p:cNvGrpSpPr>
                <a:grpSpLocks/>
              </p:cNvGrpSpPr>
              <p:nvPr/>
            </p:nvGrpSpPr>
            <p:grpSpPr bwMode="auto">
              <a:xfrm>
                <a:off x="3334" y="1706"/>
                <a:ext cx="544" cy="544"/>
                <a:chOff x="2245" y="2342"/>
                <a:chExt cx="544" cy="544"/>
              </a:xfrm>
            </p:grpSpPr>
            <p:sp>
              <p:nvSpPr>
                <p:cNvPr id="73740" name="Oval 12"/>
                <p:cNvSpPr>
                  <a:spLocks noChangeArrowheads="1"/>
                </p:cNvSpPr>
                <p:nvPr/>
              </p:nvSpPr>
              <p:spPr bwMode="auto">
                <a:xfrm>
                  <a:off x="2245" y="2342"/>
                  <a:ext cx="544" cy="54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73741" name="Text Box 13"/>
                <p:cNvSpPr txBox="1">
                  <a:spLocks noChangeArrowheads="1"/>
                </p:cNvSpPr>
                <p:nvPr/>
              </p:nvSpPr>
              <p:spPr bwMode="auto">
                <a:xfrm>
                  <a:off x="2336" y="2478"/>
                  <a:ext cx="3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nl-NL" altLang="tr-TR" sz="2400" dirty="0">
                      <a:sym typeface="Symbol" panose="05050102010706020507" pitchFamily="18" charset="2"/>
                    </a:rPr>
                    <a:t></a:t>
                  </a:r>
                  <a:r>
                    <a:rPr lang="nl-NL" altLang="tr-TR" sz="2400" baseline="-25000" dirty="0">
                      <a:sym typeface="Symbol" panose="05050102010706020507" pitchFamily="18" charset="2"/>
                    </a:rPr>
                    <a:t>pi</a:t>
                  </a:r>
                  <a:endParaRPr lang="nl-NL" altLang="tr-TR" sz="2400" dirty="0">
                    <a:sym typeface="Symbol" panose="05050102010706020507" pitchFamily="18" charset="2"/>
                  </a:endParaRPr>
                </a:p>
              </p:txBody>
            </p:sp>
          </p:grpSp>
          <p:graphicFrame>
            <p:nvGraphicFramePr>
              <p:cNvPr id="73754" name="Object 26"/>
              <p:cNvGraphicFramePr>
                <a:graphicFrameLocks noChangeAspect="1"/>
              </p:cNvGraphicFramePr>
              <p:nvPr/>
            </p:nvGraphicFramePr>
            <p:xfrm>
              <a:off x="2404" y="3508"/>
              <a:ext cx="1222" cy="375"/>
            </p:xfrm>
            <a:graphic>
              <a:graphicData uri="http://schemas.openxmlformats.org/presentationml/2006/ole">
                <mc:AlternateContent xmlns:mc="http://schemas.openxmlformats.org/markup-compatibility/2006">
                  <mc:Choice xmlns:v="urn:schemas-microsoft-com:vml" Requires="v">
                    <p:oleObj spid="_x0000_s30727" name="Equation" r:id="rId3" imgW="787320" imgH="241200" progId="Equation.3">
                      <p:embed/>
                    </p:oleObj>
                  </mc:Choice>
                  <mc:Fallback>
                    <p:oleObj name="Equation" r:id="rId3" imgW="787320" imgH="241200" progId="Equation.3">
                      <p:embed/>
                      <p:pic>
                        <p:nvPicPr>
                          <p:cNvPr id="73754"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4" y="3508"/>
                            <a:ext cx="1222" cy="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2" name="Slayt Numarası Yer Tutucusu 1"/>
          <p:cNvSpPr>
            <a:spLocks noGrp="1"/>
          </p:cNvSpPr>
          <p:nvPr>
            <p:ph type="sldNum" sz="quarter" idx="12"/>
          </p:nvPr>
        </p:nvSpPr>
        <p:spPr/>
        <p:txBody>
          <a:bodyPr/>
          <a:lstStyle/>
          <a:p>
            <a:pPr rtl="0"/>
            <a:fld id="{E5137D0E-4A4F-4307-8994-C1891D747D59}" type="slidenum">
              <a:rPr lang="tr-TR" smtClean="0"/>
              <a:t>44</a:t>
            </a:fld>
            <a:endParaRPr lang="tr-TR" dirty="0"/>
          </a:p>
        </p:txBody>
      </p:sp>
      <p:sp>
        <p:nvSpPr>
          <p:cNvPr id="4" name="Dikdörtgen 3"/>
          <p:cNvSpPr/>
          <p:nvPr/>
        </p:nvSpPr>
        <p:spPr>
          <a:xfrm>
            <a:off x="379412" y="608985"/>
            <a:ext cx="1798874" cy="400110"/>
          </a:xfrm>
          <a:prstGeom prst="rect">
            <a:avLst/>
          </a:prstGeom>
          <a:noFill/>
        </p:spPr>
        <p:txBody>
          <a:bodyPr wrap="square" lIns="91440" tIns="45720" rIns="91440" bIns="45720">
            <a:spAutoFit/>
          </a:bodyPr>
          <a:lstStyle/>
          <a:p>
            <a:pPr algn="ctr"/>
            <a:r>
              <a:rPr lang="tr-TR" sz="2000" b="1" dirty="0" smtClean="0">
                <a:ln w="22225">
                  <a:solidFill>
                    <a:schemeClr val="accent2"/>
                  </a:solidFill>
                  <a:prstDash val="solid"/>
                </a:ln>
                <a:solidFill>
                  <a:schemeClr val="accent2">
                    <a:lumMod val="40000"/>
                    <a:lumOff val="60000"/>
                  </a:schemeClr>
                </a:solidFill>
              </a:rPr>
              <a:t>Geri gelirsek</a:t>
            </a:r>
            <a:endParaRPr lang="tr-TR" sz="2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10249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375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37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5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595" name="Group 3"/>
          <p:cNvGrpSpPr>
            <a:grpSpLocks/>
          </p:cNvGrpSpPr>
          <p:nvPr/>
        </p:nvGrpSpPr>
        <p:grpSpPr bwMode="auto">
          <a:xfrm>
            <a:off x="2998788" y="3409950"/>
            <a:ext cx="1223963" cy="863600"/>
            <a:chOff x="748" y="1752"/>
            <a:chExt cx="771" cy="544"/>
          </a:xfrm>
        </p:grpSpPr>
        <p:sp>
          <p:nvSpPr>
            <p:cNvPr id="110596" name="Oval 4"/>
            <p:cNvSpPr>
              <a:spLocks noChangeArrowheads="1"/>
            </p:cNvSpPr>
            <p:nvPr/>
          </p:nvSpPr>
          <p:spPr bwMode="auto">
            <a:xfrm>
              <a:off x="748" y="1752"/>
              <a:ext cx="544" cy="544"/>
            </a:xfrm>
            <a:prstGeom prst="ellipse">
              <a:avLst/>
            </a:prstGeom>
            <a:noFill/>
            <a:ln w="952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0597" name="Text Box 5"/>
            <p:cNvSpPr txBox="1">
              <a:spLocks noChangeArrowheads="1"/>
            </p:cNvSpPr>
            <p:nvPr/>
          </p:nvSpPr>
          <p:spPr bwMode="auto">
            <a:xfrm>
              <a:off x="884" y="1933"/>
              <a:ext cx="6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BE" altLang="tr-TR" sz="2000"/>
                <a:t>Y</a:t>
              </a:r>
              <a:r>
                <a:rPr lang="fr-BE" altLang="tr-TR" sz="2000" baseline="-25000"/>
                <a:t>pi</a:t>
              </a:r>
              <a:endParaRPr lang="nl-NL" altLang="tr-TR" sz="2000" baseline="-25000"/>
            </a:p>
          </p:txBody>
        </p:sp>
      </p:grpSp>
      <p:grpSp>
        <p:nvGrpSpPr>
          <p:cNvPr id="110598" name="Group 6"/>
          <p:cNvGrpSpPr>
            <a:grpSpLocks/>
          </p:cNvGrpSpPr>
          <p:nvPr/>
        </p:nvGrpSpPr>
        <p:grpSpPr bwMode="auto">
          <a:xfrm>
            <a:off x="7750175" y="2565400"/>
            <a:ext cx="1008062" cy="863600"/>
            <a:chOff x="2200" y="1117"/>
            <a:chExt cx="635" cy="544"/>
          </a:xfrm>
        </p:grpSpPr>
        <p:sp>
          <p:nvSpPr>
            <p:cNvPr id="110599" name="Oval 7"/>
            <p:cNvSpPr>
              <a:spLocks noChangeArrowheads="1"/>
            </p:cNvSpPr>
            <p:nvPr/>
          </p:nvSpPr>
          <p:spPr bwMode="auto">
            <a:xfrm>
              <a:off x="2200" y="1117"/>
              <a:ext cx="544" cy="544"/>
            </a:xfrm>
            <a:prstGeom prst="ellipse">
              <a:avLst/>
            </a:prstGeom>
            <a:noFill/>
            <a:ln w="952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0600" name="Text Box 8"/>
            <p:cNvSpPr txBox="1">
              <a:spLocks noChangeArrowheads="1"/>
            </p:cNvSpPr>
            <p:nvPr/>
          </p:nvSpPr>
          <p:spPr bwMode="auto">
            <a:xfrm>
              <a:off x="2336" y="1253"/>
              <a:ext cx="49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nl-NL" altLang="tr-TR" sz="2400">
                  <a:sym typeface="Symbol" panose="05050102010706020507" pitchFamily="18" charset="2"/>
                </a:rPr>
                <a:t></a:t>
              </a:r>
              <a:r>
                <a:rPr lang="nl-NL" altLang="tr-TR" sz="2400" baseline="-25000">
                  <a:sym typeface="Symbol" panose="05050102010706020507" pitchFamily="18" charset="2"/>
                </a:rPr>
                <a:t>p</a:t>
              </a:r>
              <a:endParaRPr lang="nl-NL" altLang="tr-TR" sz="2400">
                <a:sym typeface="Symbol" panose="05050102010706020507" pitchFamily="18" charset="2"/>
              </a:endParaRPr>
            </a:p>
          </p:txBody>
        </p:sp>
      </p:grpSp>
      <p:grpSp>
        <p:nvGrpSpPr>
          <p:cNvPr id="110601" name="Group 9"/>
          <p:cNvGrpSpPr>
            <a:grpSpLocks/>
          </p:cNvGrpSpPr>
          <p:nvPr/>
        </p:nvGrpSpPr>
        <p:grpSpPr bwMode="auto">
          <a:xfrm>
            <a:off x="7751762" y="3933825"/>
            <a:ext cx="863600" cy="863600"/>
            <a:chOff x="2245" y="2342"/>
            <a:chExt cx="544" cy="544"/>
          </a:xfrm>
        </p:grpSpPr>
        <p:sp>
          <p:nvSpPr>
            <p:cNvPr id="110602" name="Oval 10"/>
            <p:cNvSpPr>
              <a:spLocks noChangeArrowheads="1"/>
            </p:cNvSpPr>
            <p:nvPr/>
          </p:nvSpPr>
          <p:spPr bwMode="auto">
            <a:xfrm>
              <a:off x="2245" y="2342"/>
              <a:ext cx="544" cy="54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0603" name="Text Box 11"/>
            <p:cNvSpPr txBox="1">
              <a:spLocks noChangeArrowheads="1"/>
            </p:cNvSpPr>
            <p:nvPr/>
          </p:nvSpPr>
          <p:spPr bwMode="auto">
            <a:xfrm>
              <a:off x="2336" y="2478"/>
              <a:ext cx="3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nl-NL" altLang="tr-TR" sz="2400">
                  <a:sym typeface="Symbol" panose="05050102010706020507" pitchFamily="18" charset="2"/>
                </a:rPr>
                <a:t></a:t>
              </a:r>
              <a:r>
                <a:rPr lang="nl-NL" altLang="tr-TR" sz="2400" baseline="-25000">
                  <a:sym typeface="Symbol" panose="05050102010706020507" pitchFamily="18" charset="2"/>
                </a:rPr>
                <a:t>i</a:t>
              </a:r>
              <a:endParaRPr lang="nl-NL" altLang="tr-TR" sz="2400">
                <a:sym typeface="Symbol" panose="05050102010706020507" pitchFamily="18" charset="2"/>
              </a:endParaRPr>
            </a:p>
          </p:txBody>
        </p:sp>
      </p:grpSp>
      <p:grpSp>
        <p:nvGrpSpPr>
          <p:cNvPr id="110604" name="Group 12"/>
          <p:cNvGrpSpPr>
            <a:grpSpLocks/>
          </p:cNvGrpSpPr>
          <p:nvPr/>
        </p:nvGrpSpPr>
        <p:grpSpPr bwMode="auto">
          <a:xfrm>
            <a:off x="6456362" y="3336925"/>
            <a:ext cx="863600" cy="863600"/>
            <a:chOff x="2245" y="2342"/>
            <a:chExt cx="544" cy="544"/>
          </a:xfrm>
        </p:grpSpPr>
        <p:sp>
          <p:nvSpPr>
            <p:cNvPr id="110605" name="Oval 13"/>
            <p:cNvSpPr>
              <a:spLocks noChangeArrowheads="1"/>
            </p:cNvSpPr>
            <p:nvPr/>
          </p:nvSpPr>
          <p:spPr bwMode="auto">
            <a:xfrm>
              <a:off x="2245" y="2342"/>
              <a:ext cx="544" cy="544"/>
            </a:xfrm>
            <a:prstGeom prst="ellipse">
              <a:avLst/>
            </a:prstGeom>
            <a:noFill/>
            <a:ln w="952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0606" name="Text Box 14"/>
            <p:cNvSpPr txBox="1">
              <a:spLocks noChangeArrowheads="1"/>
            </p:cNvSpPr>
            <p:nvPr/>
          </p:nvSpPr>
          <p:spPr bwMode="auto">
            <a:xfrm>
              <a:off x="2336" y="2478"/>
              <a:ext cx="3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nl-NL" altLang="tr-TR" sz="2400">
                  <a:sym typeface="Symbol" panose="05050102010706020507" pitchFamily="18" charset="2"/>
                </a:rPr>
                <a:t></a:t>
              </a:r>
              <a:r>
                <a:rPr lang="nl-NL" altLang="tr-TR" sz="2400" baseline="-25000">
                  <a:sym typeface="Symbol" panose="05050102010706020507" pitchFamily="18" charset="2"/>
                </a:rPr>
                <a:t>pi</a:t>
              </a:r>
              <a:endParaRPr lang="nl-NL" altLang="tr-TR" sz="2400">
                <a:sym typeface="Symbol" panose="05050102010706020507" pitchFamily="18" charset="2"/>
              </a:endParaRPr>
            </a:p>
          </p:txBody>
        </p:sp>
      </p:grpSp>
      <p:sp>
        <p:nvSpPr>
          <p:cNvPr id="110607" name="Line 15"/>
          <p:cNvSpPr>
            <a:spLocks noChangeShapeType="1"/>
          </p:cNvSpPr>
          <p:nvPr/>
        </p:nvSpPr>
        <p:spPr bwMode="auto">
          <a:xfrm flipH="1">
            <a:off x="7248526" y="3213101"/>
            <a:ext cx="574675" cy="339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10608" name="Line 16"/>
          <p:cNvSpPr>
            <a:spLocks noChangeShapeType="1"/>
          </p:cNvSpPr>
          <p:nvPr/>
        </p:nvSpPr>
        <p:spPr bwMode="auto">
          <a:xfrm flipH="1" flipV="1">
            <a:off x="7248525" y="3913189"/>
            <a:ext cx="501650" cy="3079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10609" name="Line 17"/>
          <p:cNvSpPr>
            <a:spLocks noChangeShapeType="1"/>
          </p:cNvSpPr>
          <p:nvPr/>
        </p:nvSpPr>
        <p:spPr bwMode="auto">
          <a:xfrm flipH="1">
            <a:off x="5230812" y="3841750"/>
            <a:ext cx="1225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110610" name="Group 18"/>
          <p:cNvGrpSpPr>
            <a:grpSpLocks/>
          </p:cNvGrpSpPr>
          <p:nvPr/>
        </p:nvGrpSpPr>
        <p:grpSpPr bwMode="auto">
          <a:xfrm>
            <a:off x="4367212" y="3336925"/>
            <a:ext cx="863600" cy="863600"/>
            <a:chOff x="2245" y="2342"/>
            <a:chExt cx="544" cy="544"/>
          </a:xfrm>
        </p:grpSpPr>
        <p:sp>
          <p:nvSpPr>
            <p:cNvPr id="110611" name="Oval 19"/>
            <p:cNvSpPr>
              <a:spLocks noChangeArrowheads="1"/>
            </p:cNvSpPr>
            <p:nvPr/>
          </p:nvSpPr>
          <p:spPr bwMode="auto">
            <a:xfrm>
              <a:off x="2245" y="2342"/>
              <a:ext cx="544" cy="544"/>
            </a:xfrm>
            <a:prstGeom prst="ellipse">
              <a:avLst/>
            </a:prstGeom>
            <a:noFill/>
            <a:ln w="952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0612" name="Text Box 20"/>
            <p:cNvSpPr txBox="1">
              <a:spLocks noChangeArrowheads="1"/>
            </p:cNvSpPr>
            <p:nvPr/>
          </p:nvSpPr>
          <p:spPr bwMode="auto">
            <a:xfrm>
              <a:off x="2336" y="2478"/>
              <a:ext cx="3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nl-NL" altLang="tr-TR" sz="2400">
                  <a:sym typeface="Symbol" panose="05050102010706020507" pitchFamily="18" charset="2"/>
                </a:rPr>
                <a:t></a:t>
              </a:r>
              <a:r>
                <a:rPr lang="nl-NL" altLang="tr-TR" sz="2400" baseline="-25000">
                  <a:sym typeface="Symbol" panose="05050102010706020507" pitchFamily="18" charset="2"/>
                </a:rPr>
                <a:t>pi</a:t>
              </a:r>
              <a:endParaRPr lang="nl-NL" altLang="tr-TR" sz="2400">
                <a:sym typeface="Symbol" panose="05050102010706020507" pitchFamily="18" charset="2"/>
              </a:endParaRPr>
            </a:p>
          </p:txBody>
        </p:sp>
      </p:grpSp>
      <p:sp>
        <p:nvSpPr>
          <p:cNvPr id="110613" name="Freeform 21"/>
          <p:cNvSpPr>
            <a:spLocks/>
          </p:cNvSpPr>
          <p:nvPr/>
        </p:nvSpPr>
        <p:spPr bwMode="auto">
          <a:xfrm>
            <a:off x="3863976" y="3695701"/>
            <a:ext cx="515937" cy="290513"/>
          </a:xfrm>
          <a:custGeom>
            <a:avLst/>
            <a:gdLst>
              <a:gd name="T0" fmla="*/ 0 w 325"/>
              <a:gd name="T1" fmla="*/ 105 h 183"/>
              <a:gd name="T2" fmla="*/ 83 w 325"/>
              <a:gd name="T3" fmla="*/ 11 h 183"/>
              <a:gd name="T4" fmla="*/ 212 w 325"/>
              <a:gd name="T5" fmla="*/ 174 h 183"/>
              <a:gd name="T6" fmla="*/ 325 w 325"/>
              <a:gd name="T7" fmla="*/ 68 h 183"/>
            </a:gdLst>
            <a:ahLst/>
            <a:cxnLst>
              <a:cxn ang="0">
                <a:pos x="T0" y="T1"/>
              </a:cxn>
              <a:cxn ang="0">
                <a:pos x="T2" y="T3"/>
              </a:cxn>
              <a:cxn ang="0">
                <a:pos x="T4" y="T5"/>
              </a:cxn>
              <a:cxn ang="0">
                <a:pos x="T6" y="T7"/>
              </a:cxn>
            </a:cxnLst>
            <a:rect l="0" t="0" r="r" b="b"/>
            <a:pathLst>
              <a:path w="325" h="183">
                <a:moveTo>
                  <a:pt x="0" y="105"/>
                </a:moveTo>
                <a:cubicBezTo>
                  <a:pt x="15" y="89"/>
                  <a:pt x="48" y="0"/>
                  <a:pt x="83" y="11"/>
                </a:cubicBezTo>
                <a:cubicBezTo>
                  <a:pt x="118" y="22"/>
                  <a:pt x="172" y="165"/>
                  <a:pt x="212" y="174"/>
                </a:cubicBezTo>
                <a:cubicBezTo>
                  <a:pt x="252" y="183"/>
                  <a:pt x="306" y="86"/>
                  <a:pt x="325" y="6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10614" name="Text Box 22"/>
          <p:cNvSpPr txBox="1">
            <a:spLocks noChangeArrowheads="1"/>
          </p:cNvSpPr>
          <p:nvPr/>
        </p:nvSpPr>
        <p:spPr bwMode="auto">
          <a:xfrm>
            <a:off x="5303837" y="3049588"/>
            <a:ext cx="1079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BE" altLang="tr-TR"/>
              <a:t>Logit link</a:t>
            </a:r>
            <a:endParaRPr lang="nl-NL" altLang="tr-TR"/>
          </a:p>
        </p:txBody>
      </p:sp>
      <p:sp>
        <p:nvSpPr>
          <p:cNvPr id="110615" name="Text Box 23"/>
          <p:cNvSpPr txBox="1">
            <a:spLocks noChangeArrowheads="1"/>
          </p:cNvSpPr>
          <p:nvPr/>
        </p:nvSpPr>
        <p:spPr bwMode="auto">
          <a:xfrm>
            <a:off x="3575050" y="2833688"/>
            <a:ext cx="11977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BE" altLang="tr-TR"/>
              <a:t>Bernouilli</a:t>
            </a:r>
            <a:endParaRPr lang="nl-NL" altLang="tr-TR"/>
          </a:p>
        </p:txBody>
      </p:sp>
      <p:sp>
        <p:nvSpPr>
          <p:cNvPr id="110616" name="Text Box 24"/>
          <p:cNvSpPr txBox="1">
            <a:spLocks noChangeArrowheads="1"/>
          </p:cNvSpPr>
          <p:nvPr/>
        </p:nvSpPr>
        <p:spPr bwMode="auto">
          <a:xfrm>
            <a:off x="6938963" y="1268413"/>
            <a:ext cx="20569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BE" altLang="tr-TR"/>
              <a:t>Linear component</a:t>
            </a:r>
            <a:endParaRPr lang="nl-NL" altLang="tr-TR"/>
          </a:p>
        </p:txBody>
      </p:sp>
      <p:sp>
        <p:nvSpPr>
          <p:cNvPr id="110617" name="Text Box 25"/>
          <p:cNvSpPr txBox="1">
            <a:spLocks noChangeArrowheads="1"/>
          </p:cNvSpPr>
          <p:nvPr/>
        </p:nvSpPr>
        <p:spPr bwMode="auto">
          <a:xfrm>
            <a:off x="1773238" y="333376"/>
            <a:ext cx="90725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tr-TR" altLang="tr-TR" sz="2800" dirty="0" err="1" smtClean="0"/>
              <a:t>Genellenmiş</a:t>
            </a:r>
            <a:r>
              <a:rPr lang="tr-TR" altLang="tr-TR" sz="2800" dirty="0" smtClean="0"/>
              <a:t> </a:t>
            </a:r>
            <a:r>
              <a:rPr lang="tr-TR" altLang="tr-TR" sz="2800" dirty="0" err="1" smtClean="0"/>
              <a:t>linear</a:t>
            </a:r>
            <a:r>
              <a:rPr lang="tr-TR" altLang="tr-TR" sz="2800" dirty="0" smtClean="0"/>
              <a:t> olmayan model olarak </a:t>
            </a:r>
            <a:r>
              <a:rPr lang="fr-BE" altLang="tr-TR" sz="2800" dirty="0" err="1" smtClean="0"/>
              <a:t>Rasch</a:t>
            </a:r>
            <a:r>
              <a:rPr lang="fr-BE" altLang="tr-TR" sz="2800" dirty="0" smtClean="0"/>
              <a:t> model</a:t>
            </a:r>
            <a:endParaRPr lang="nl-NL" altLang="tr-TR" sz="2800" dirty="0"/>
          </a:p>
        </p:txBody>
      </p:sp>
      <p:grpSp>
        <p:nvGrpSpPr>
          <p:cNvPr id="110619" name="Group 27"/>
          <p:cNvGrpSpPr>
            <a:grpSpLocks/>
          </p:cNvGrpSpPr>
          <p:nvPr/>
        </p:nvGrpSpPr>
        <p:grpSpPr bwMode="auto">
          <a:xfrm>
            <a:off x="8974138" y="1844675"/>
            <a:ext cx="1008063" cy="863600"/>
            <a:chOff x="2200" y="1117"/>
            <a:chExt cx="635" cy="544"/>
          </a:xfrm>
        </p:grpSpPr>
        <p:sp>
          <p:nvSpPr>
            <p:cNvPr id="110620" name="Oval 28"/>
            <p:cNvSpPr>
              <a:spLocks noChangeArrowheads="1"/>
            </p:cNvSpPr>
            <p:nvPr/>
          </p:nvSpPr>
          <p:spPr bwMode="auto">
            <a:xfrm>
              <a:off x="2200" y="1117"/>
              <a:ext cx="544" cy="54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0621" name="Text Box 29"/>
            <p:cNvSpPr txBox="1">
              <a:spLocks noChangeArrowheads="1"/>
            </p:cNvSpPr>
            <p:nvPr/>
          </p:nvSpPr>
          <p:spPr bwMode="auto">
            <a:xfrm>
              <a:off x="2336" y="1253"/>
              <a:ext cx="49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nl-NL" altLang="tr-TR" sz="2400">
                  <a:sym typeface="Symbol" panose="05050102010706020507" pitchFamily="18" charset="2"/>
                </a:rPr>
                <a:t>c</a:t>
              </a:r>
            </a:p>
          </p:txBody>
        </p:sp>
      </p:grpSp>
      <p:grpSp>
        <p:nvGrpSpPr>
          <p:cNvPr id="110622" name="Group 30"/>
          <p:cNvGrpSpPr>
            <a:grpSpLocks/>
          </p:cNvGrpSpPr>
          <p:nvPr/>
        </p:nvGrpSpPr>
        <p:grpSpPr bwMode="auto">
          <a:xfrm>
            <a:off x="8974138" y="4581525"/>
            <a:ext cx="1008063" cy="863600"/>
            <a:chOff x="2200" y="1117"/>
            <a:chExt cx="635" cy="544"/>
          </a:xfrm>
        </p:grpSpPr>
        <p:sp>
          <p:nvSpPr>
            <p:cNvPr id="110623" name="Oval 31"/>
            <p:cNvSpPr>
              <a:spLocks noChangeArrowheads="1"/>
            </p:cNvSpPr>
            <p:nvPr/>
          </p:nvSpPr>
          <p:spPr bwMode="auto">
            <a:xfrm>
              <a:off x="2200" y="1117"/>
              <a:ext cx="544" cy="54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0624" name="Text Box 32"/>
            <p:cNvSpPr txBox="1">
              <a:spLocks noChangeArrowheads="1"/>
            </p:cNvSpPr>
            <p:nvPr/>
          </p:nvSpPr>
          <p:spPr bwMode="auto">
            <a:xfrm>
              <a:off x="2336" y="1253"/>
              <a:ext cx="49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nl-NL" altLang="tr-TR" sz="2400">
                  <a:sym typeface="Symbol" panose="05050102010706020507" pitchFamily="18" charset="2"/>
                </a:rPr>
                <a:t>X</a:t>
              </a:r>
              <a:r>
                <a:rPr lang="nl-NL" altLang="tr-TR" sz="2400" baseline="-25000">
                  <a:sym typeface="Symbol" panose="05050102010706020507" pitchFamily="18" charset="2"/>
                </a:rPr>
                <a:t>i</a:t>
              </a:r>
              <a:endParaRPr lang="nl-NL" altLang="tr-TR" sz="2400">
                <a:sym typeface="Symbol" panose="05050102010706020507" pitchFamily="18" charset="2"/>
              </a:endParaRPr>
            </a:p>
          </p:txBody>
        </p:sp>
      </p:grpSp>
      <p:sp>
        <p:nvSpPr>
          <p:cNvPr id="110625" name="Line 33"/>
          <p:cNvSpPr>
            <a:spLocks noChangeShapeType="1"/>
          </p:cNvSpPr>
          <p:nvPr/>
        </p:nvSpPr>
        <p:spPr bwMode="auto">
          <a:xfrm flipV="1">
            <a:off x="8542338" y="2492376"/>
            <a:ext cx="504825"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10626" name="Line 34"/>
          <p:cNvSpPr>
            <a:spLocks noChangeShapeType="1"/>
          </p:cNvSpPr>
          <p:nvPr/>
        </p:nvSpPr>
        <p:spPr bwMode="auto">
          <a:xfrm>
            <a:off x="8470901" y="4652964"/>
            <a:ext cx="503237"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 name="Slayt Numarası Yer Tutucusu 1"/>
          <p:cNvSpPr>
            <a:spLocks noGrp="1"/>
          </p:cNvSpPr>
          <p:nvPr>
            <p:ph type="sldNum" sz="quarter" idx="12"/>
          </p:nvPr>
        </p:nvSpPr>
        <p:spPr/>
        <p:txBody>
          <a:bodyPr/>
          <a:lstStyle/>
          <a:p>
            <a:pPr rtl="0"/>
            <a:fld id="{E5137D0E-4A4F-4307-8994-C1891D747D59}" type="slidenum">
              <a:rPr lang="tr-TR" smtClean="0"/>
              <a:t>45</a:t>
            </a:fld>
            <a:endParaRPr lang="tr-TR" dirty="0"/>
          </a:p>
        </p:txBody>
      </p:sp>
    </p:spTree>
    <p:extLst>
      <p:ext uri="{BB962C8B-B14F-4D97-AF65-F5344CB8AC3E}">
        <p14:creationId xmlns:p14="http://schemas.microsoft.com/office/powerpoint/2010/main" val="24708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8212" y="3276600"/>
            <a:ext cx="73152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7395" name="Object 3"/>
          <p:cNvGraphicFramePr>
            <a:graphicFrameLocks noChangeAspect="1"/>
          </p:cNvGraphicFramePr>
          <p:nvPr/>
        </p:nvGraphicFramePr>
        <p:xfrm>
          <a:off x="6018212" y="3581400"/>
          <a:ext cx="6453188" cy="2286000"/>
        </p:xfrm>
        <a:graphic>
          <a:graphicData uri="http://schemas.openxmlformats.org/presentationml/2006/ole">
            <mc:AlternateContent xmlns:mc="http://schemas.openxmlformats.org/markup-compatibility/2006">
              <mc:Choice xmlns:v="urn:schemas-microsoft-com:vml" Requires="v">
                <p:oleObj spid="_x0000_s4186" name="Document" r:id="rId4" imgW="6071400" imgH="1414080" progId="Word.Document.8">
                  <p:embed/>
                </p:oleObj>
              </mc:Choice>
              <mc:Fallback>
                <p:oleObj name="Document" r:id="rId4" imgW="6071400" imgH="1414080" progId="Word.Document.8">
                  <p:embed/>
                  <p:pic>
                    <p:nvPicPr>
                      <p:cNvPr id="18739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8212" y="3581400"/>
                        <a:ext cx="645318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7396" name="Line 4"/>
          <p:cNvSpPr>
            <a:spLocks noChangeShapeType="1"/>
          </p:cNvSpPr>
          <p:nvPr/>
        </p:nvSpPr>
        <p:spPr bwMode="auto">
          <a:xfrm>
            <a:off x="4646612" y="4724400"/>
            <a:ext cx="914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aphicFrame>
        <p:nvGraphicFramePr>
          <p:cNvPr id="187397" name="Object 5"/>
          <p:cNvGraphicFramePr>
            <a:graphicFrameLocks noChangeAspect="1"/>
          </p:cNvGraphicFramePr>
          <p:nvPr/>
        </p:nvGraphicFramePr>
        <p:xfrm>
          <a:off x="6599238" y="2247901"/>
          <a:ext cx="1503363" cy="481013"/>
        </p:xfrm>
        <a:graphic>
          <a:graphicData uri="http://schemas.openxmlformats.org/presentationml/2006/ole">
            <mc:AlternateContent xmlns:mc="http://schemas.openxmlformats.org/markup-compatibility/2006">
              <mc:Choice xmlns:v="urn:schemas-microsoft-com:vml" Requires="v">
                <p:oleObj spid="_x0000_s4187" name="Equation" r:id="rId6" imgW="787320" imgH="241200" progId="Equation.3">
                  <p:embed/>
                </p:oleObj>
              </mc:Choice>
              <mc:Fallback>
                <p:oleObj name="Equation" r:id="rId6" imgW="787320" imgH="241200" progId="Equation.3">
                  <p:embed/>
                  <p:pic>
                    <p:nvPicPr>
                      <p:cNvPr id="187397"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9238" y="2247901"/>
                        <a:ext cx="1503363" cy="48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7398" name="Object 6"/>
          <p:cNvGraphicFramePr>
            <a:graphicFrameLocks noChangeAspect="1"/>
          </p:cNvGraphicFramePr>
          <p:nvPr/>
        </p:nvGraphicFramePr>
        <p:xfrm>
          <a:off x="2289176" y="1700213"/>
          <a:ext cx="2516187" cy="457200"/>
        </p:xfrm>
        <a:graphic>
          <a:graphicData uri="http://schemas.openxmlformats.org/presentationml/2006/ole">
            <mc:AlternateContent xmlns:mc="http://schemas.openxmlformats.org/markup-compatibility/2006">
              <mc:Choice xmlns:v="urn:schemas-microsoft-com:vml" Requires="v">
                <p:oleObj spid="_x0000_s4188" name="Equation" r:id="rId8" imgW="1409400" imgH="241200" progId="Equation.3">
                  <p:embed/>
                </p:oleObj>
              </mc:Choice>
              <mc:Fallback>
                <p:oleObj name="Equation" r:id="rId8" imgW="1409400" imgH="241200" progId="Equation.3">
                  <p:embed/>
                  <p:pic>
                    <p:nvPicPr>
                      <p:cNvPr id="187398"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9176" y="1700213"/>
                        <a:ext cx="25161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7399" name="Object 7"/>
          <p:cNvGraphicFramePr>
            <a:graphicFrameLocks noChangeAspect="1"/>
          </p:cNvGraphicFramePr>
          <p:nvPr/>
        </p:nvGraphicFramePr>
        <p:xfrm>
          <a:off x="5822951" y="1677989"/>
          <a:ext cx="3241675" cy="649287"/>
        </p:xfrm>
        <a:graphic>
          <a:graphicData uri="http://schemas.openxmlformats.org/presentationml/2006/ole">
            <mc:AlternateContent xmlns:mc="http://schemas.openxmlformats.org/markup-compatibility/2006">
              <mc:Choice xmlns:v="urn:schemas-microsoft-com:vml" Requires="v">
                <p:oleObj spid="_x0000_s4189" name="Equation" r:id="rId10" imgW="1815840" imgH="342720" progId="Equation.3">
                  <p:embed/>
                </p:oleObj>
              </mc:Choice>
              <mc:Fallback>
                <p:oleObj name="Equation" r:id="rId10" imgW="1815840" imgH="342720" progId="Equation.3">
                  <p:embed/>
                  <p:pic>
                    <p:nvPicPr>
                      <p:cNvPr id="187399"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22951" y="1677989"/>
                        <a:ext cx="3241675" cy="64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7400" name="Text Box 8"/>
          <p:cNvSpPr txBox="1">
            <a:spLocks noChangeArrowheads="1"/>
          </p:cNvSpPr>
          <p:nvPr/>
        </p:nvSpPr>
        <p:spPr bwMode="auto">
          <a:xfrm>
            <a:off x="8181975" y="3789364"/>
            <a:ext cx="647700"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BE" altLang="tr-TR" sz="1000">
                <a:latin typeface="Courier New" panose="02070309020205020404" pitchFamily="49" charset="0"/>
              </a:rPr>
              <a:t>C</a:t>
            </a:r>
          </a:p>
          <a:p>
            <a:pPr algn="l">
              <a:spcBef>
                <a:spcPct val="50000"/>
              </a:spcBef>
            </a:pPr>
            <a:r>
              <a:rPr lang="fr-BE" altLang="tr-TR" sz="1000">
                <a:latin typeface="Courier New" panose="02070309020205020404" pitchFamily="49" charset="0"/>
              </a:rPr>
              <a:t>1</a:t>
            </a:r>
          </a:p>
          <a:p>
            <a:pPr algn="l">
              <a:spcBef>
                <a:spcPct val="50000"/>
              </a:spcBef>
            </a:pPr>
            <a:r>
              <a:rPr lang="fr-BE" altLang="tr-TR" sz="1000">
                <a:latin typeface="Courier New" panose="02070309020205020404" pitchFamily="49" charset="0"/>
              </a:rPr>
              <a:t>1</a:t>
            </a:r>
          </a:p>
          <a:p>
            <a:pPr algn="l">
              <a:spcBef>
                <a:spcPct val="50000"/>
              </a:spcBef>
            </a:pPr>
            <a:r>
              <a:rPr lang="fr-BE" altLang="tr-TR" sz="1000">
                <a:latin typeface="Courier New" panose="02070309020205020404" pitchFamily="49" charset="0"/>
              </a:rPr>
              <a:t>1</a:t>
            </a:r>
          </a:p>
          <a:p>
            <a:pPr algn="l">
              <a:spcBef>
                <a:spcPct val="50000"/>
              </a:spcBef>
            </a:pPr>
            <a:r>
              <a:rPr lang="fr-BE" altLang="tr-TR" sz="1000">
                <a:latin typeface="Courier New" panose="02070309020205020404" pitchFamily="49" charset="0"/>
              </a:rPr>
              <a:t>…</a:t>
            </a:r>
          </a:p>
          <a:p>
            <a:pPr algn="l">
              <a:spcBef>
                <a:spcPct val="50000"/>
              </a:spcBef>
            </a:pPr>
            <a:r>
              <a:rPr lang="fr-BE" altLang="tr-TR" sz="1000">
                <a:latin typeface="Courier New" panose="02070309020205020404" pitchFamily="49" charset="0"/>
              </a:rPr>
              <a:t>1</a:t>
            </a:r>
          </a:p>
          <a:p>
            <a:pPr algn="l">
              <a:spcBef>
                <a:spcPct val="50000"/>
              </a:spcBef>
            </a:pPr>
            <a:r>
              <a:rPr lang="fr-BE" altLang="tr-TR" sz="1000">
                <a:latin typeface="Courier New" panose="02070309020205020404" pitchFamily="49" charset="0"/>
              </a:rPr>
              <a:t>1</a:t>
            </a:r>
          </a:p>
          <a:p>
            <a:pPr algn="l">
              <a:spcBef>
                <a:spcPct val="50000"/>
              </a:spcBef>
            </a:pPr>
            <a:r>
              <a:rPr lang="fr-BE" altLang="tr-TR" sz="1000">
                <a:latin typeface="Courier New" panose="02070309020205020404" pitchFamily="49" charset="0"/>
              </a:rPr>
              <a:t>1</a:t>
            </a:r>
            <a:endParaRPr lang="nl-NL" altLang="tr-TR" sz="1000">
              <a:latin typeface="Courier New" panose="02070309020205020404" pitchFamily="49" charset="0"/>
            </a:endParaRPr>
          </a:p>
        </p:txBody>
      </p:sp>
      <p:sp>
        <p:nvSpPr>
          <p:cNvPr id="187401" name="Line 9"/>
          <p:cNvSpPr>
            <a:spLocks noChangeShapeType="1"/>
          </p:cNvSpPr>
          <p:nvPr/>
        </p:nvSpPr>
        <p:spPr bwMode="auto">
          <a:xfrm>
            <a:off x="3141663" y="6308725"/>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 name="Slayt Numarası Yer Tutucusu 1"/>
          <p:cNvSpPr>
            <a:spLocks noGrp="1"/>
          </p:cNvSpPr>
          <p:nvPr>
            <p:ph type="sldNum" sz="quarter" idx="12"/>
          </p:nvPr>
        </p:nvSpPr>
        <p:spPr/>
        <p:txBody>
          <a:bodyPr/>
          <a:lstStyle/>
          <a:p>
            <a:pPr rtl="0"/>
            <a:fld id="{E5137D0E-4A4F-4307-8994-C1891D747D59}" type="slidenum">
              <a:rPr lang="tr-TR" smtClean="0"/>
              <a:t>46</a:t>
            </a:fld>
            <a:endParaRPr lang="tr-TR" dirty="0"/>
          </a:p>
        </p:txBody>
      </p:sp>
    </p:spTree>
    <p:extLst>
      <p:ext uri="{BB962C8B-B14F-4D97-AF65-F5344CB8AC3E}">
        <p14:creationId xmlns:p14="http://schemas.microsoft.com/office/powerpoint/2010/main" val="158888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Text Box 4"/>
          <p:cNvSpPr txBox="1">
            <a:spLocks noChangeArrowheads="1"/>
          </p:cNvSpPr>
          <p:nvPr/>
        </p:nvSpPr>
        <p:spPr bwMode="auto">
          <a:xfrm>
            <a:off x="1776412" y="838200"/>
            <a:ext cx="6337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BE" altLang="tr-TR" sz="2800" dirty="0"/>
              <a:t>2PL model</a:t>
            </a:r>
            <a:endParaRPr lang="nl-NL" altLang="tr-TR" sz="2800" dirty="0"/>
          </a:p>
        </p:txBody>
      </p:sp>
      <p:sp>
        <p:nvSpPr>
          <p:cNvPr id="114693" name="Rectangle 5"/>
          <p:cNvSpPr>
            <a:spLocks noChangeArrowheads="1"/>
          </p:cNvSpPr>
          <p:nvPr/>
        </p:nvSpPr>
        <p:spPr bwMode="auto">
          <a:xfrm>
            <a:off x="1979613" y="3030538"/>
            <a:ext cx="80549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nl-NL" altLang="tr-TR" b="1" dirty="0">
                <a:solidFill>
                  <a:srgbClr val="000000"/>
                </a:solidFill>
                <a:latin typeface="SAS Monospace" pitchFamily="49" charset="0"/>
              </a:rPr>
              <a:t>PROC NLMIXED</a:t>
            </a:r>
            <a:r>
              <a:rPr lang="nl-NL" altLang="tr-TR" dirty="0">
                <a:solidFill>
                  <a:srgbClr val="000000"/>
                </a:solidFill>
                <a:latin typeface="SAS Monospace" pitchFamily="49" charset="0"/>
              </a:rPr>
              <a:t> method=gauss noad technique=newrap qpoints=20;</a:t>
            </a:r>
            <a:endParaRPr lang="nl-NL" altLang="tr-TR" dirty="0">
              <a:latin typeface="Times New Roman" panose="02020603050405020304" pitchFamily="18" charset="0"/>
            </a:endParaRPr>
          </a:p>
        </p:txBody>
      </p:sp>
      <p:sp>
        <p:nvSpPr>
          <p:cNvPr id="114694" name="Rectangle 6"/>
          <p:cNvSpPr>
            <a:spLocks noChangeArrowheads="1"/>
          </p:cNvSpPr>
          <p:nvPr/>
        </p:nvSpPr>
        <p:spPr bwMode="auto">
          <a:xfrm>
            <a:off x="1979613" y="3297238"/>
            <a:ext cx="3959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nl-NL" altLang="tr-TR">
                <a:solidFill>
                  <a:srgbClr val="000000"/>
                </a:solidFill>
                <a:latin typeface="SAS Monospace" pitchFamily="49" charset="0"/>
              </a:rPr>
              <a:t>    PARMS a1-a70=1 b1-b70=1 ;</a:t>
            </a:r>
            <a:endParaRPr lang="nl-NL" altLang="tr-TR">
              <a:latin typeface="Times New Roman" panose="02020603050405020304" pitchFamily="18" charset="0"/>
            </a:endParaRPr>
          </a:p>
        </p:txBody>
      </p:sp>
      <p:sp>
        <p:nvSpPr>
          <p:cNvPr id="114695" name="Rectangle 7"/>
          <p:cNvSpPr>
            <a:spLocks noChangeArrowheads="1"/>
          </p:cNvSpPr>
          <p:nvPr/>
        </p:nvSpPr>
        <p:spPr bwMode="auto">
          <a:xfrm>
            <a:off x="1979612" y="4271963"/>
            <a:ext cx="3549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nl-NL" altLang="tr-TR" b="1">
                <a:solidFill>
                  <a:srgbClr val="000000"/>
                </a:solidFill>
                <a:latin typeface="SAS Monospace" pitchFamily="49" charset="0"/>
              </a:rPr>
              <a:t>    ex= exp (theta - ksi);</a:t>
            </a:r>
            <a:endParaRPr lang="nl-NL" altLang="tr-TR">
              <a:latin typeface="Times New Roman" panose="02020603050405020304" pitchFamily="18" charset="0"/>
            </a:endParaRPr>
          </a:p>
        </p:txBody>
      </p:sp>
      <p:sp>
        <p:nvSpPr>
          <p:cNvPr id="114696" name="Rectangle 8"/>
          <p:cNvSpPr>
            <a:spLocks noChangeArrowheads="1"/>
          </p:cNvSpPr>
          <p:nvPr/>
        </p:nvSpPr>
        <p:spPr bwMode="auto">
          <a:xfrm>
            <a:off x="1979612" y="4551363"/>
            <a:ext cx="2184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nl-NL" altLang="tr-TR">
                <a:solidFill>
                  <a:srgbClr val="000000"/>
                </a:solidFill>
                <a:latin typeface="SAS Monospace" pitchFamily="49" charset="0"/>
              </a:rPr>
              <a:t>    p=ex/(1+ex);</a:t>
            </a:r>
            <a:endParaRPr lang="nl-NL" altLang="tr-TR">
              <a:latin typeface="Times New Roman" panose="02020603050405020304" pitchFamily="18" charset="0"/>
            </a:endParaRPr>
          </a:p>
        </p:txBody>
      </p:sp>
      <p:sp>
        <p:nvSpPr>
          <p:cNvPr id="114697" name="Rectangle 9"/>
          <p:cNvSpPr>
            <a:spLocks noChangeArrowheads="1"/>
          </p:cNvSpPr>
          <p:nvPr/>
        </p:nvSpPr>
        <p:spPr bwMode="auto">
          <a:xfrm>
            <a:off x="1979612" y="4846638"/>
            <a:ext cx="3003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nl-NL" altLang="tr-TR">
                <a:solidFill>
                  <a:srgbClr val="000000"/>
                </a:solidFill>
                <a:latin typeface="SAS Monospace" pitchFamily="49" charset="0"/>
              </a:rPr>
              <a:t>    MODEL y~binary(p);</a:t>
            </a:r>
            <a:endParaRPr lang="nl-NL" altLang="tr-TR">
              <a:latin typeface="Times New Roman" panose="02020603050405020304" pitchFamily="18" charset="0"/>
            </a:endParaRPr>
          </a:p>
        </p:txBody>
      </p:sp>
      <p:sp>
        <p:nvSpPr>
          <p:cNvPr id="114698" name="Rectangle 10"/>
          <p:cNvSpPr>
            <a:spLocks noChangeArrowheads="1"/>
          </p:cNvSpPr>
          <p:nvPr/>
        </p:nvSpPr>
        <p:spPr bwMode="auto">
          <a:xfrm>
            <a:off x="1979612" y="5207002"/>
            <a:ext cx="5734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nl-NL" altLang="tr-TR" b="1">
                <a:solidFill>
                  <a:srgbClr val="000000"/>
                </a:solidFill>
                <a:latin typeface="SAS Monospace" pitchFamily="49" charset="0"/>
              </a:rPr>
              <a:t>    RANDOM th~normal(0,1)    subject = pp;</a:t>
            </a:r>
            <a:endParaRPr lang="nl-NL" altLang="tr-TR">
              <a:latin typeface="Times New Roman" panose="02020603050405020304" pitchFamily="18" charset="0"/>
            </a:endParaRPr>
          </a:p>
        </p:txBody>
      </p:sp>
      <p:sp>
        <p:nvSpPr>
          <p:cNvPr id="114699" name="Rectangle 11"/>
          <p:cNvSpPr>
            <a:spLocks noChangeArrowheads="1"/>
          </p:cNvSpPr>
          <p:nvPr/>
        </p:nvSpPr>
        <p:spPr bwMode="auto">
          <a:xfrm>
            <a:off x="1979612" y="5495927"/>
            <a:ext cx="54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nl-NL" altLang="tr-TR">
                <a:solidFill>
                  <a:srgbClr val="000000"/>
                </a:solidFill>
                <a:latin typeface="SAS Monospace" pitchFamily="49" charset="0"/>
              </a:rPr>
              <a:t>RUN;</a:t>
            </a:r>
            <a:endParaRPr lang="nl-NL" altLang="tr-TR">
              <a:latin typeface="Times New Roman" panose="02020603050405020304" pitchFamily="18" charset="0"/>
            </a:endParaRPr>
          </a:p>
        </p:txBody>
      </p:sp>
      <p:graphicFrame>
        <p:nvGraphicFramePr>
          <p:cNvPr id="114700" name="Object 12"/>
          <p:cNvGraphicFramePr>
            <a:graphicFrameLocks noChangeAspect="1"/>
          </p:cNvGraphicFramePr>
          <p:nvPr>
            <p:extLst>
              <p:ext uri="{D42A27DB-BD31-4B8C-83A1-F6EECF244321}">
                <p14:modId xmlns:p14="http://schemas.microsoft.com/office/powerpoint/2010/main" val="2313583545"/>
              </p:ext>
            </p:extLst>
          </p:nvPr>
        </p:nvGraphicFramePr>
        <p:xfrm>
          <a:off x="2525712" y="1443039"/>
          <a:ext cx="6804025" cy="1014412"/>
        </p:xfrm>
        <a:graphic>
          <a:graphicData uri="http://schemas.openxmlformats.org/presentationml/2006/ole">
            <mc:AlternateContent xmlns:mc="http://schemas.openxmlformats.org/markup-compatibility/2006">
              <mc:Choice xmlns:v="urn:schemas-microsoft-com:vml" Requires="v">
                <p:oleObj spid="_x0000_s6169" name="Equation" r:id="rId3" imgW="3149280" imgH="469800" progId="Equation.3">
                  <p:embed/>
                </p:oleObj>
              </mc:Choice>
              <mc:Fallback>
                <p:oleObj name="Equation" r:id="rId3" imgW="3149280" imgH="469800" progId="Equation.3">
                  <p:embed/>
                  <p:pic>
                    <p:nvPicPr>
                      <p:cNvPr id="11470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712" y="1443039"/>
                        <a:ext cx="6804025" cy="101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4701" name="Rectangle 13"/>
          <p:cNvSpPr>
            <a:spLocks noChangeArrowheads="1"/>
          </p:cNvSpPr>
          <p:nvPr/>
        </p:nvSpPr>
        <p:spPr bwMode="auto">
          <a:xfrm>
            <a:off x="1973262" y="3970338"/>
            <a:ext cx="7372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nl-NL" altLang="tr-TR" b="1">
                <a:solidFill>
                  <a:srgbClr val="000000"/>
                </a:solidFill>
                <a:latin typeface="SAS Monospace" pitchFamily="49" charset="0"/>
              </a:rPr>
              <a:t>    ksi=  b1*it1 + b2*it2 + b3*it3 + . . . + b70*it70)</a:t>
            </a:r>
            <a:endParaRPr lang="nl-NL" altLang="tr-TR">
              <a:latin typeface="Times New Roman" panose="02020603050405020304" pitchFamily="18" charset="0"/>
            </a:endParaRPr>
          </a:p>
        </p:txBody>
      </p:sp>
      <p:sp>
        <p:nvSpPr>
          <p:cNvPr id="114702" name="Rectangle 14"/>
          <p:cNvSpPr>
            <a:spLocks noChangeArrowheads="1"/>
          </p:cNvSpPr>
          <p:nvPr/>
        </p:nvSpPr>
        <p:spPr bwMode="auto">
          <a:xfrm>
            <a:off x="2565401" y="3609977"/>
            <a:ext cx="77819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nl-NL" altLang="tr-TR" b="1">
                <a:solidFill>
                  <a:srgbClr val="000000"/>
                </a:solidFill>
                <a:latin typeface="SAS Monospace" pitchFamily="49" charset="0"/>
              </a:rPr>
              <a:t>theta = (a1*it1 + a2*it2 + a3*it3 + . . . + a70*it70)*th;</a:t>
            </a:r>
            <a:endParaRPr lang="nl-NL" altLang="tr-TR">
              <a:latin typeface="Times New Roman" panose="02020603050405020304" pitchFamily="18" charset="0"/>
            </a:endParaRPr>
          </a:p>
        </p:txBody>
      </p:sp>
      <p:sp>
        <p:nvSpPr>
          <p:cNvPr id="2" name="Slayt Numarası Yer Tutucusu 1"/>
          <p:cNvSpPr>
            <a:spLocks noGrp="1"/>
          </p:cNvSpPr>
          <p:nvPr>
            <p:ph type="sldNum" sz="quarter" idx="12"/>
          </p:nvPr>
        </p:nvSpPr>
        <p:spPr>
          <a:xfrm>
            <a:off x="10133012" y="5776913"/>
            <a:ext cx="990601" cy="273049"/>
          </a:xfrm>
        </p:spPr>
        <p:txBody>
          <a:bodyPr/>
          <a:lstStyle/>
          <a:p>
            <a:pPr rtl="0"/>
            <a:fld id="{E5137D0E-4A4F-4307-8994-C1891D747D59}" type="slidenum">
              <a:rPr lang="tr-TR" smtClean="0"/>
              <a:t>47</a:t>
            </a:fld>
            <a:endParaRPr lang="tr-TR" dirty="0"/>
          </a:p>
        </p:txBody>
      </p:sp>
      <p:sp>
        <p:nvSpPr>
          <p:cNvPr id="3" name="Metin kutusu 2"/>
          <p:cNvSpPr txBox="1"/>
          <p:nvPr/>
        </p:nvSpPr>
        <p:spPr>
          <a:xfrm>
            <a:off x="912812" y="6200001"/>
            <a:ext cx="10667999" cy="276999"/>
          </a:xfrm>
          <a:prstGeom prst="rect">
            <a:avLst/>
          </a:prstGeom>
          <a:noFill/>
        </p:spPr>
        <p:txBody>
          <a:bodyPr wrap="square" rtlCol="0">
            <a:spAutoFit/>
          </a:bodyPr>
          <a:lstStyle/>
          <a:p>
            <a:r>
              <a:rPr lang="en-US" sz="1200" dirty="0"/>
              <a:t>De </a:t>
            </a:r>
            <a:r>
              <a:rPr lang="en-US" sz="1200" dirty="0" err="1"/>
              <a:t>Boeck</a:t>
            </a:r>
            <a:r>
              <a:rPr lang="en-US" sz="1200" dirty="0"/>
              <a:t>, P., &amp; Wilson, M. (Eds.). (2004). </a:t>
            </a:r>
            <a:r>
              <a:rPr lang="en-US" sz="1200" i="1" dirty="0"/>
              <a:t>Explanatory item response models: A generalized linear and nonlinear approach</a:t>
            </a:r>
            <a:r>
              <a:rPr lang="en-US" sz="1200" dirty="0"/>
              <a:t> (Vol. 10, pp. 978-1). New York: Springer.</a:t>
            </a:r>
            <a:endParaRPr lang="en-US" sz="1200" dirty="0"/>
          </a:p>
        </p:txBody>
      </p:sp>
    </p:spTree>
    <p:extLst>
      <p:ext uri="{BB962C8B-B14F-4D97-AF65-F5344CB8AC3E}">
        <p14:creationId xmlns:p14="http://schemas.microsoft.com/office/powerpoint/2010/main" val="167376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3 PL</a:t>
            </a:r>
            <a:endParaRPr lang="tr-TR" dirty="0"/>
          </a:p>
        </p:txBody>
      </p:sp>
      <p:sp>
        <p:nvSpPr>
          <p:cNvPr id="3" name="Text Placeholder 2"/>
          <p:cNvSpPr>
            <a:spLocks noGrp="1"/>
          </p:cNvSpPr>
          <p:nvPr>
            <p:ph type="body" sz="half" idx="2"/>
          </p:nvPr>
        </p:nvSpPr>
        <p:spPr/>
        <p:txBody>
          <a:bodyPr/>
          <a:lstStyle/>
          <a:p>
            <a:endParaRPr lang="tr-TR"/>
          </a:p>
        </p:txBody>
      </p:sp>
      <p:graphicFrame>
        <p:nvGraphicFramePr>
          <p:cNvPr id="6" name="Object 5"/>
          <p:cNvGraphicFramePr>
            <a:graphicFrameLocks noChangeAspect="1"/>
          </p:cNvGraphicFramePr>
          <p:nvPr>
            <p:extLst>
              <p:ext uri="{D42A27DB-BD31-4B8C-83A1-F6EECF244321}">
                <p14:modId xmlns:p14="http://schemas.microsoft.com/office/powerpoint/2010/main" val="400338285"/>
              </p:ext>
            </p:extLst>
          </p:nvPr>
        </p:nvGraphicFramePr>
        <p:xfrm>
          <a:off x="4722812" y="1447800"/>
          <a:ext cx="7058121" cy="4305300"/>
        </p:xfrm>
        <a:graphic>
          <a:graphicData uri="http://schemas.openxmlformats.org/presentationml/2006/ole">
            <mc:AlternateContent xmlns:mc="http://schemas.openxmlformats.org/markup-compatibility/2006">
              <mc:Choice xmlns:v="urn:schemas-microsoft-com:vml" Requires="v">
                <p:oleObj spid="_x0000_s11288" name="Bitmap Image" r:id="rId3" imgW="4358520" imgH="2659320" progId="PBrush">
                  <p:embed/>
                </p:oleObj>
              </mc:Choice>
              <mc:Fallback>
                <p:oleObj name="Bitmap Image" r:id="rId3" imgW="4358520" imgH="2659320" progId="PBrush">
                  <p:embed/>
                  <p:pic>
                    <p:nvPicPr>
                      <p:cNvPr id="6" name="Object 5"/>
                      <p:cNvPicPr/>
                      <p:nvPr/>
                    </p:nvPicPr>
                    <p:blipFill>
                      <a:blip r:embed="rId4"/>
                      <a:stretch>
                        <a:fillRect/>
                      </a:stretch>
                    </p:blipFill>
                    <p:spPr>
                      <a:xfrm>
                        <a:off x="4722812" y="1447800"/>
                        <a:ext cx="7058121" cy="4305300"/>
                      </a:xfrm>
                      <a:prstGeom prst="rect">
                        <a:avLst/>
                      </a:prstGeom>
                    </p:spPr>
                  </p:pic>
                </p:oleObj>
              </mc:Fallback>
            </mc:AlternateContent>
          </a:graphicData>
        </a:graphic>
      </p:graphicFrame>
      <p:sp>
        <p:nvSpPr>
          <p:cNvPr id="4" name="Slayt Numarası Yer Tutucusu 3"/>
          <p:cNvSpPr>
            <a:spLocks noGrp="1"/>
          </p:cNvSpPr>
          <p:nvPr>
            <p:ph type="sldNum" sz="quarter" idx="12"/>
          </p:nvPr>
        </p:nvSpPr>
        <p:spPr/>
        <p:txBody>
          <a:bodyPr/>
          <a:lstStyle/>
          <a:p>
            <a:pPr rtl="0"/>
            <a:fld id="{E5137D0E-4A4F-4307-8994-C1891D747D59}" type="slidenum">
              <a:rPr lang="tr-TR" smtClean="0"/>
              <a:pPr rtl="0"/>
              <a:t>48</a:t>
            </a:fld>
            <a:endParaRPr lang="tr-TR" dirty="0"/>
          </a:p>
        </p:txBody>
      </p:sp>
      <p:pic>
        <p:nvPicPr>
          <p:cNvPr id="5" name="Resim 4"/>
          <p:cNvPicPr>
            <a:picLocks noChangeAspect="1"/>
          </p:cNvPicPr>
          <p:nvPr/>
        </p:nvPicPr>
        <p:blipFill>
          <a:blip r:embed="rId5"/>
          <a:stretch>
            <a:fillRect/>
          </a:stretch>
        </p:blipFill>
        <p:spPr>
          <a:xfrm>
            <a:off x="5484812" y="364315"/>
            <a:ext cx="5400628" cy="1083485"/>
          </a:xfrm>
          <a:prstGeom prst="rect">
            <a:avLst/>
          </a:prstGeom>
          <a:ln>
            <a:solidFill>
              <a:schemeClr val="tx2">
                <a:lumMod val="60000"/>
                <a:lumOff val="40000"/>
              </a:schemeClr>
            </a:solidFill>
          </a:ln>
        </p:spPr>
      </p:pic>
    </p:spTree>
    <p:extLst>
      <p:ext uri="{BB962C8B-B14F-4D97-AF65-F5344CB8AC3E}">
        <p14:creationId xmlns:p14="http://schemas.microsoft.com/office/powerpoint/2010/main" val="154259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Bilgi Fonksiyonu</a:t>
            </a:r>
            <a:endParaRPr lang="tr-TR" dirty="0"/>
          </a:p>
        </p:txBody>
      </p:sp>
      <p:sp>
        <p:nvSpPr>
          <p:cNvPr id="3" name="Content Placeholder 2"/>
          <p:cNvSpPr>
            <a:spLocks noGrp="1"/>
          </p:cNvSpPr>
          <p:nvPr>
            <p:ph sz="half" idx="1"/>
          </p:nvPr>
        </p:nvSpPr>
        <p:spPr/>
        <p:txBody>
          <a:bodyPr/>
          <a:lstStyle/>
          <a:p>
            <a:endParaRPr lang="tr-TR" dirty="0"/>
          </a:p>
        </p:txBody>
      </p:sp>
      <p:sp>
        <p:nvSpPr>
          <p:cNvPr id="4" name="Content Placeholder 3"/>
          <p:cNvSpPr>
            <a:spLocks noGrp="1"/>
          </p:cNvSpPr>
          <p:nvPr>
            <p:ph sz="half" idx="2"/>
          </p:nvPr>
        </p:nvSpPr>
        <p:spPr/>
        <p:txBody>
          <a:bodyPr/>
          <a:lstStyle/>
          <a:p>
            <a:endParaRPr lang="tr-TR" dirty="0"/>
          </a:p>
        </p:txBody>
      </p:sp>
      <p:graphicFrame>
        <p:nvGraphicFramePr>
          <p:cNvPr id="6" name="Object 5"/>
          <p:cNvGraphicFramePr>
            <a:graphicFrameLocks noChangeAspect="1"/>
          </p:cNvGraphicFramePr>
          <p:nvPr>
            <p:extLst>
              <p:ext uri="{D42A27DB-BD31-4B8C-83A1-F6EECF244321}">
                <p14:modId xmlns:p14="http://schemas.microsoft.com/office/powerpoint/2010/main" val="2101930621"/>
              </p:ext>
            </p:extLst>
          </p:nvPr>
        </p:nvGraphicFramePr>
        <p:xfrm>
          <a:off x="533400" y="1828800"/>
          <a:ext cx="5634166" cy="3733800"/>
        </p:xfrm>
        <a:graphic>
          <a:graphicData uri="http://schemas.openxmlformats.org/presentationml/2006/ole">
            <mc:AlternateContent xmlns:mc="http://schemas.openxmlformats.org/markup-compatibility/2006">
              <mc:Choice xmlns:v="urn:schemas-microsoft-com:vml" Requires="v">
                <p:oleObj spid="_x0000_s12378" name="Bitmap Image" r:id="rId3" imgW="4358520" imgH="2659320" progId="PBrush">
                  <p:embed/>
                </p:oleObj>
              </mc:Choice>
              <mc:Fallback>
                <p:oleObj name="Bitmap Image" r:id="rId3" imgW="4358520" imgH="2659320" progId="PBrush">
                  <p:embed/>
                  <p:pic>
                    <p:nvPicPr>
                      <p:cNvPr id="6" name="Object 5"/>
                      <p:cNvPicPr/>
                      <p:nvPr/>
                    </p:nvPicPr>
                    <p:blipFill>
                      <a:blip r:embed="rId4"/>
                      <a:stretch>
                        <a:fillRect/>
                      </a:stretch>
                    </p:blipFill>
                    <p:spPr>
                      <a:xfrm>
                        <a:off x="533400" y="1828800"/>
                        <a:ext cx="5634166" cy="3733800"/>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6475412" y="1808163"/>
          <a:ext cx="5418080" cy="3754437"/>
        </p:xfrm>
        <a:graphic>
          <a:graphicData uri="http://schemas.openxmlformats.org/presentationml/2006/ole">
            <mc:AlternateContent xmlns:mc="http://schemas.openxmlformats.org/markup-compatibility/2006">
              <mc:Choice xmlns:v="urn:schemas-microsoft-com:vml" Requires="v">
                <p:oleObj spid="_x0000_s12379" name="Bitmap Image" r:id="rId5" imgW="3825360" imgH="2651760" progId="PBrush">
                  <p:embed/>
                </p:oleObj>
              </mc:Choice>
              <mc:Fallback>
                <p:oleObj name="Bitmap Image" r:id="rId5" imgW="3825360" imgH="2651760" progId="PBrush">
                  <p:embed/>
                  <p:pic>
                    <p:nvPicPr>
                      <p:cNvPr id="8" name="Object 7"/>
                      <p:cNvPicPr/>
                      <p:nvPr/>
                    </p:nvPicPr>
                    <p:blipFill>
                      <a:blip r:embed="rId6"/>
                      <a:stretch>
                        <a:fillRect/>
                      </a:stretch>
                    </p:blipFill>
                    <p:spPr>
                      <a:xfrm>
                        <a:off x="6475412" y="1808163"/>
                        <a:ext cx="5418080" cy="3754437"/>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6470650" y="519813"/>
          <a:ext cx="2214562" cy="1170174"/>
        </p:xfrm>
        <a:graphic>
          <a:graphicData uri="http://schemas.openxmlformats.org/presentationml/2006/ole">
            <mc:AlternateContent xmlns:mc="http://schemas.openxmlformats.org/markup-compatibility/2006">
              <mc:Choice xmlns:v="urn:schemas-microsoft-com:vml" Requires="v">
                <p:oleObj spid="_x0000_s12380" name="Bitmap Image" r:id="rId7" imgW="921960" imgH="487800" progId="PBrush">
                  <p:embed/>
                </p:oleObj>
              </mc:Choice>
              <mc:Fallback>
                <p:oleObj name="Bitmap Image" r:id="rId7" imgW="921960" imgH="487800" progId="PBrush">
                  <p:embed/>
                  <p:pic>
                    <p:nvPicPr>
                      <p:cNvPr id="10" name="Object 9"/>
                      <p:cNvPicPr/>
                      <p:nvPr/>
                    </p:nvPicPr>
                    <p:blipFill>
                      <a:blip r:embed="rId8"/>
                      <a:stretch>
                        <a:fillRect/>
                      </a:stretch>
                    </p:blipFill>
                    <p:spPr>
                      <a:xfrm>
                        <a:off x="6470650" y="519813"/>
                        <a:ext cx="2214562" cy="1170174"/>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8837612" y="353526"/>
          <a:ext cx="2552700" cy="1360273"/>
        </p:xfrm>
        <a:graphic>
          <a:graphicData uri="http://schemas.openxmlformats.org/presentationml/2006/ole">
            <mc:AlternateContent xmlns:mc="http://schemas.openxmlformats.org/markup-compatibility/2006">
              <mc:Choice xmlns:v="urn:schemas-microsoft-com:vml" Requires="v">
                <p:oleObj spid="_x0000_s12381" name="Bitmap Image" r:id="rId9" imgW="1158120" imgH="617400" progId="PBrush">
                  <p:embed/>
                </p:oleObj>
              </mc:Choice>
              <mc:Fallback>
                <p:oleObj name="Bitmap Image" r:id="rId9" imgW="1158120" imgH="617400" progId="PBrush">
                  <p:embed/>
                  <p:pic>
                    <p:nvPicPr>
                      <p:cNvPr id="12" name="Object 11"/>
                      <p:cNvPicPr/>
                      <p:nvPr/>
                    </p:nvPicPr>
                    <p:blipFill>
                      <a:blip r:embed="rId10"/>
                      <a:stretch>
                        <a:fillRect/>
                      </a:stretch>
                    </p:blipFill>
                    <p:spPr>
                      <a:xfrm>
                        <a:off x="8837612" y="353526"/>
                        <a:ext cx="2552700" cy="1360273"/>
                      </a:xfrm>
                      <a:prstGeom prst="rect">
                        <a:avLst/>
                      </a:prstGeom>
                    </p:spPr>
                  </p:pic>
                </p:oleObj>
              </mc:Fallback>
            </mc:AlternateContent>
          </a:graphicData>
        </a:graphic>
      </p:graphicFrame>
      <p:sp>
        <p:nvSpPr>
          <p:cNvPr id="5" name="Slayt Numarası Yer Tutucusu 4"/>
          <p:cNvSpPr>
            <a:spLocks noGrp="1"/>
          </p:cNvSpPr>
          <p:nvPr>
            <p:ph type="sldNum" sz="quarter" idx="12"/>
          </p:nvPr>
        </p:nvSpPr>
        <p:spPr/>
        <p:txBody>
          <a:bodyPr/>
          <a:lstStyle/>
          <a:p>
            <a:pPr rtl="0"/>
            <a:fld id="{E5137D0E-4A4F-4307-8994-C1891D747D59}" type="slidenum">
              <a:rPr lang="tr-TR" smtClean="0"/>
              <a:t>49</a:t>
            </a:fld>
            <a:endParaRPr lang="tr-TR" dirty="0"/>
          </a:p>
        </p:txBody>
      </p:sp>
    </p:spTree>
    <p:extLst>
      <p:ext uri="{BB962C8B-B14F-4D97-AF65-F5344CB8AC3E}">
        <p14:creationId xmlns:p14="http://schemas.microsoft.com/office/powerpoint/2010/main" val="117188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522413" y="3810000"/>
            <a:ext cx="9144000" cy="1143000"/>
          </a:xfrm>
        </p:spPr>
        <p:txBody>
          <a:bodyPr rtlCol="0"/>
          <a:lstStyle/>
          <a:p>
            <a:r>
              <a:rPr lang="tr-TR" sz="4800" dirty="0" smtClean="0"/>
              <a:t>Testler  </a:t>
            </a:r>
            <a:endParaRPr lang="tr-TR" sz="4800" dirty="0"/>
          </a:p>
        </p:txBody>
      </p:sp>
      <p:sp>
        <p:nvSpPr>
          <p:cNvPr id="3" name="Alt Başlık 2"/>
          <p:cNvSpPr>
            <a:spLocks noGrp="1"/>
          </p:cNvSpPr>
          <p:nvPr>
            <p:ph type="subTitle" idx="1"/>
          </p:nvPr>
        </p:nvSpPr>
        <p:spPr/>
        <p:txBody>
          <a:bodyPr rtlCol="0"/>
          <a:lstStyle/>
          <a:p>
            <a:pPr rtl="0"/>
            <a:r>
              <a:rPr lang="tr-TR" dirty="0">
                <a:solidFill>
                  <a:schemeClr val="tx1">
                    <a:lumMod val="50000"/>
                  </a:schemeClr>
                </a:solidFill>
              </a:rPr>
              <a:t> </a:t>
            </a:r>
            <a:r>
              <a:rPr lang="tr-TR" dirty="0" smtClean="0">
                <a:solidFill>
                  <a:schemeClr val="tx1">
                    <a:lumMod val="50000"/>
                  </a:schemeClr>
                </a:solidFill>
              </a:rPr>
              <a:t>                       mükemmel ölçme araçları değildir.</a:t>
            </a:r>
          </a:p>
          <a:p>
            <a:pPr rtl="0"/>
            <a:r>
              <a:rPr lang="tr-TR" dirty="0" smtClean="0">
                <a:solidFill>
                  <a:schemeClr val="tx1">
                    <a:lumMod val="50000"/>
                  </a:schemeClr>
                </a:solidFill>
              </a:rPr>
              <a:t>…… ve</a:t>
            </a:r>
            <a:endParaRPr lang="tr-TR" dirty="0">
              <a:solidFill>
                <a:schemeClr val="tx1">
                  <a:lumMod val="50000"/>
                </a:schemeClr>
              </a:solidFill>
            </a:endParaRPr>
          </a:p>
        </p:txBody>
      </p:sp>
      <p:sp>
        <p:nvSpPr>
          <p:cNvPr id="7" name="Başlık 1"/>
          <p:cNvSpPr txBox="1">
            <a:spLocks/>
          </p:cNvSpPr>
          <p:nvPr/>
        </p:nvSpPr>
        <p:spPr>
          <a:xfrm>
            <a:off x="1522413" y="2776537"/>
            <a:ext cx="9144000" cy="1143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7200" kern="1200">
                <a:solidFill>
                  <a:schemeClr val="tx1"/>
                </a:solidFill>
                <a:latin typeface="+mj-lt"/>
                <a:ea typeface="+mj-ea"/>
                <a:cs typeface="+mj-cs"/>
              </a:defRPr>
            </a:lvl1pPr>
          </a:lstStyle>
          <a:p>
            <a:r>
              <a:rPr lang="tr-TR" sz="4800" dirty="0" smtClean="0"/>
              <a:t>Hatırlanası şeyler 1  </a:t>
            </a:r>
            <a:endParaRPr lang="tr-TR" sz="4800" dirty="0"/>
          </a:p>
        </p:txBody>
      </p:sp>
      <p:sp>
        <p:nvSpPr>
          <p:cNvPr id="4" name="Slayt Numarası Yer Tutucusu 3"/>
          <p:cNvSpPr>
            <a:spLocks noGrp="1"/>
          </p:cNvSpPr>
          <p:nvPr>
            <p:ph type="sldNum" sz="quarter" idx="12"/>
          </p:nvPr>
        </p:nvSpPr>
        <p:spPr/>
        <p:txBody>
          <a:bodyPr/>
          <a:lstStyle/>
          <a:p>
            <a:pPr rtl="0"/>
            <a:fld id="{E5137D0E-4A4F-4307-8994-C1891D747D59}" type="slidenum">
              <a:rPr lang="tr-TR" noProof="0" smtClean="0"/>
              <a:t>5</a:t>
            </a:fld>
            <a:endParaRPr lang="tr-TR" noProof="0" dirty="0"/>
          </a:p>
        </p:txBody>
      </p:sp>
    </p:spTree>
    <p:extLst>
      <p:ext uri="{BB962C8B-B14F-4D97-AF65-F5344CB8AC3E}">
        <p14:creationId xmlns:p14="http://schemas.microsoft.com/office/powerpoint/2010/main" val="155889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p:txBody>
          <a:bodyPr/>
          <a:lstStyle/>
          <a:p>
            <a:pPr eaLnBrk="1" hangingPunct="1"/>
            <a:r>
              <a:rPr lang="en-US" altLang="tr-TR" smtClean="0"/>
              <a:t>IRT</a:t>
            </a:r>
            <a:endParaRPr lang="nl-NL" altLang="tr-TR" smtClean="0"/>
          </a:p>
        </p:txBody>
      </p:sp>
      <p:graphicFrame>
        <p:nvGraphicFramePr>
          <p:cNvPr id="22531" name="Object 8"/>
          <p:cNvGraphicFramePr>
            <a:graphicFrameLocks noGrp="1" noChangeAspect="1"/>
          </p:cNvGraphicFramePr>
          <p:nvPr>
            <p:ph idx="1"/>
          </p:nvPr>
        </p:nvGraphicFramePr>
        <p:xfrm>
          <a:off x="4365625" y="2138363"/>
          <a:ext cx="5111750" cy="1092200"/>
        </p:xfrm>
        <a:graphic>
          <a:graphicData uri="http://schemas.openxmlformats.org/presentationml/2006/ole">
            <mc:AlternateContent xmlns:mc="http://schemas.openxmlformats.org/markup-compatibility/2006">
              <mc:Choice xmlns:v="urn:schemas-microsoft-com:vml" Requires="v">
                <p:oleObj spid="_x0000_s24585" name="Equation" r:id="rId3" imgW="2616200" imgH="558800" progId="Equation.DSMT4">
                  <p:embed/>
                </p:oleObj>
              </mc:Choice>
              <mc:Fallback>
                <p:oleObj name="Equation" r:id="rId3" imgW="2616200" imgH="558800" progId="Equation.DSMT4">
                  <p:embed/>
                  <p:pic>
                    <p:nvPicPr>
                      <p:cNvPr id="22531"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25" y="2138363"/>
                        <a:ext cx="5111750" cy="109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2" name="Text Box 9"/>
          <p:cNvSpPr txBox="1">
            <a:spLocks noChangeArrowheads="1"/>
          </p:cNvSpPr>
          <p:nvPr/>
        </p:nvSpPr>
        <p:spPr bwMode="auto">
          <a:xfrm>
            <a:off x="4294187" y="3573463"/>
            <a:ext cx="4895850"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50000"/>
              </a:spcBef>
              <a:buFontTx/>
              <a:buNone/>
            </a:pPr>
            <a:r>
              <a:rPr lang="en-US" altLang="tr-TR" sz="1800" dirty="0" err="1">
                <a:solidFill>
                  <a:schemeClr val="bg1"/>
                </a:solidFill>
                <a:latin typeface="Arial" panose="020B0604020202020204" pitchFamily="34" charset="0"/>
              </a:rPr>
              <a:t>a</a:t>
            </a:r>
            <a:r>
              <a:rPr lang="en-US" altLang="tr-TR" sz="1800" i="1" baseline="-25000" dirty="0" err="1">
                <a:solidFill>
                  <a:schemeClr val="bg1"/>
                </a:solidFill>
                <a:latin typeface="Arial" panose="020B0604020202020204" pitchFamily="34" charset="0"/>
              </a:rPr>
              <a:t>i</a:t>
            </a:r>
            <a:r>
              <a:rPr lang="en-US" altLang="tr-TR" sz="1800" dirty="0">
                <a:solidFill>
                  <a:schemeClr val="bg1"/>
                </a:solidFill>
                <a:latin typeface="Arial" panose="020B0604020202020204" pitchFamily="34" charset="0"/>
              </a:rPr>
              <a:t> : item discrimination </a:t>
            </a:r>
          </a:p>
          <a:p>
            <a:pPr eaLnBrk="1" hangingPunct="1">
              <a:spcBef>
                <a:spcPct val="50000"/>
              </a:spcBef>
              <a:buFontTx/>
              <a:buNone/>
            </a:pPr>
            <a:r>
              <a:rPr lang="en-US" altLang="tr-TR" sz="1800" i="1" dirty="0">
                <a:solidFill>
                  <a:schemeClr val="bg1"/>
                </a:solidFill>
                <a:latin typeface="Arial" panose="020B0604020202020204" pitchFamily="34" charset="0"/>
              </a:rPr>
              <a:t>d</a:t>
            </a:r>
            <a:r>
              <a:rPr lang="en-US" altLang="tr-TR" sz="1800" i="1" baseline="-25000" dirty="0">
                <a:solidFill>
                  <a:schemeClr val="bg1"/>
                </a:solidFill>
                <a:latin typeface="Arial" panose="020B0604020202020204" pitchFamily="34" charset="0"/>
              </a:rPr>
              <a:t>i </a:t>
            </a:r>
            <a:r>
              <a:rPr lang="en-US" altLang="tr-TR" sz="1800" i="1" dirty="0">
                <a:solidFill>
                  <a:schemeClr val="bg1"/>
                </a:solidFill>
                <a:latin typeface="Arial" panose="020B0604020202020204" pitchFamily="34" charset="0"/>
              </a:rPr>
              <a:t>: </a:t>
            </a:r>
            <a:r>
              <a:rPr lang="en-US" altLang="tr-TR" sz="1800" dirty="0">
                <a:solidFill>
                  <a:schemeClr val="bg1"/>
                </a:solidFill>
                <a:latin typeface="Arial" panose="020B0604020202020204" pitchFamily="34" charset="0"/>
              </a:rPr>
              <a:t>item location, and </a:t>
            </a:r>
          </a:p>
          <a:p>
            <a:pPr eaLnBrk="1" hangingPunct="1">
              <a:spcBef>
                <a:spcPct val="50000"/>
              </a:spcBef>
              <a:buFontTx/>
              <a:buNone/>
            </a:pPr>
            <a:r>
              <a:rPr lang="en-US" altLang="tr-TR" sz="2400" i="1" dirty="0">
                <a:solidFill>
                  <a:schemeClr val="bg1"/>
                </a:solidFill>
                <a:latin typeface="Arial" panose="020B0604020202020204" pitchFamily="34" charset="0"/>
                <a:sym typeface="Symbol" panose="05050102010706020507" pitchFamily="18" charset="2"/>
              </a:rPr>
              <a:t></a:t>
            </a:r>
            <a:r>
              <a:rPr lang="en-US" altLang="tr-TR" sz="1800" i="1" dirty="0">
                <a:solidFill>
                  <a:schemeClr val="bg1"/>
                </a:solidFill>
                <a:latin typeface="Arial" panose="020B0604020202020204" pitchFamily="34" charset="0"/>
              </a:rPr>
              <a:t>j</a:t>
            </a:r>
            <a:r>
              <a:rPr lang="en-US" altLang="tr-TR" sz="1800" dirty="0">
                <a:solidFill>
                  <a:schemeClr val="bg1"/>
                </a:solidFill>
                <a:latin typeface="Arial" panose="020B0604020202020204" pitchFamily="34" charset="0"/>
              </a:rPr>
              <a:t> : ability parameters for person </a:t>
            </a:r>
            <a:r>
              <a:rPr lang="en-US" altLang="tr-TR" sz="1800" i="1" dirty="0">
                <a:solidFill>
                  <a:schemeClr val="bg1"/>
                </a:solidFill>
                <a:latin typeface="Arial" panose="020B0604020202020204" pitchFamily="34" charset="0"/>
              </a:rPr>
              <a:t>j </a:t>
            </a:r>
            <a:r>
              <a:rPr lang="en-US" altLang="tr-TR" sz="1800" dirty="0">
                <a:solidFill>
                  <a:schemeClr val="bg1"/>
                </a:solidFill>
                <a:latin typeface="Arial" panose="020B0604020202020204" pitchFamily="34" charset="0"/>
              </a:rPr>
              <a:t>. </a:t>
            </a:r>
            <a:endParaRPr lang="nl-NL" altLang="tr-TR" sz="1800" dirty="0">
              <a:solidFill>
                <a:schemeClr val="bg1"/>
              </a:solidFill>
              <a:latin typeface="Arial" panose="020B0604020202020204" pitchFamily="34" charset="0"/>
            </a:endParaRPr>
          </a:p>
        </p:txBody>
      </p:sp>
      <p:sp>
        <p:nvSpPr>
          <p:cNvPr id="5" name="Text Box 9"/>
          <p:cNvSpPr txBox="1">
            <a:spLocks noChangeArrowheads="1"/>
          </p:cNvSpPr>
          <p:nvPr/>
        </p:nvSpPr>
        <p:spPr bwMode="auto">
          <a:xfrm>
            <a:off x="1522414" y="4073884"/>
            <a:ext cx="3352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50000"/>
              </a:spcBef>
              <a:buFontTx/>
              <a:buNone/>
            </a:pPr>
            <a:r>
              <a:rPr lang="en-US" altLang="tr-TR" sz="1400" dirty="0" err="1">
                <a:solidFill>
                  <a:schemeClr val="tx1"/>
                </a:solidFill>
                <a:latin typeface="Arial" panose="020B0604020202020204" pitchFamily="34" charset="0"/>
              </a:rPr>
              <a:t>a</a:t>
            </a:r>
            <a:r>
              <a:rPr lang="en-US" altLang="tr-TR" sz="1400" i="1" baseline="-25000" dirty="0" err="1">
                <a:solidFill>
                  <a:schemeClr val="tx1"/>
                </a:solidFill>
                <a:latin typeface="Arial" panose="020B0604020202020204" pitchFamily="34" charset="0"/>
              </a:rPr>
              <a:t>i</a:t>
            </a:r>
            <a:r>
              <a:rPr lang="en-US" altLang="tr-TR" sz="1400" dirty="0">
                <a:solidFill>
                  <a:schemeClr val="tx1"/>
                </a:solidFill>
                <a:latin typeface="Arial" panose="020B0604020202020204" pitchFamily="34" charset="0"/>
              </a:rPr>
              <a:t> : </a:t>
            </a:r>
            <a:r>
              <a:rPr lang="tr-TR" altLang="tr-TR" sz="1400" dirty="0" smtClean="0">
                <a:solidFill>
                  <a:schemeClr val="tx1"/>
                </a:solidFill>
                <a:latin typeface="Arial" panose="020B0604020202020204" pitchFamily="34" charset="0"/>
              </a:rPr>
              <a:t>ayırt edicilik indeksi</a:t>
            </a:r>
            <a:r>
              <a:rPr lang="en-US" altLang="tr-TR" sz="1400" dirty="0" smtClean="0">
                <a:solidFill>
                  <a:schemeClr val="tx1"/>
                </a:solidFill>
                <a:latin typeface="Arial" panose="020B0604020202020204" pitchFamily="34" charset="0"/>
              </a:rPr>
              <a:t> </a:t>
            </a:r>
            <a:endParaRPr lang="en-US" altLang="tr-TR" sz="1400" dirty="0">
              <a:solidFill>
                <a:schemeClr val="tx1"/>
              </a:solidFill>
              <a:latin typeface="Arial" panose="020B0604020202020204" pitchFamily="34" charset="0"/>
            </a:endParaRPr>
          </a:p>
          <a:p>
            <a:pPr eaLnBrk="1" hangingPunct="1">
              <a:spcBef>
                <a:spcPct val="50000"/>
              </a:spcBef>
              <a:buFontTx/>
              <a:buNone/>
            </a:pPr>
            <a:r>
              <a:rPr lang="en-US" altLang="tr-TR" sz="1400" i="1" dirty="0">
                <a:solidFill>
                  <a:schemeClr val="tx1"/>
                </a:solidFill>
                <a:latin typeface="Arial" panose="020B0604020202020204" pitchFamily="34" charset="0"/>
              </a:rPr>
              <a:t>d</a:t>
            </a:r>
            <a:r>
              <a:rPr lang="en-US" altLang="tr-TR" sz="1400" i="1" baseline="-25000" dirty="0">
                <a:solidFill>
                  <a:schemeClr val="tx1"/>
                </a:solidFill>
                <a:latin typeface="Arial" panose="020B0604020202020204" pitchFamily="34" charset="0"/>
              </a:rPr>
              <a:t>i </a:t>
            </a:r>
            <a:r>
              <a:rPr lang="en-US" altLang="tr-TR" sz="1400" i="1" dirty="0">
                <a:solidFill>
                  <a:schemeClr val="tx1"/>
                </a:solidFill>
                <a:latin typeface="Arial" panose="020B0604020202020204" pitchFamily="34" charset="0"/>
              </a:rPr>
              <a:t>: </a:t>
            </a:r>
            <a:r>
              <a:rPr lang="tr-TR" altLang="tr-TR" sz="1400" dirty="0" smtClean="0">
                <a:solidFill>
                  <a:schemeClr val="tx1"/>
                </a:solidFill>
                <a:latin typeface="Arial" panose="020B0604020202020204" pitchFamily="34" charset="0"/>
              </a:rPr>
              <a:t>yer</a:t>
            </a:r>
            <a:r>
              <a:rPr lang="tr-TR" altLang="tr-TR" sz="1400" i="1" dirty="0" smtClean="0">
                <a:solidFill>
                  <a:schemeClr val="tx1"/>
                </a:solidFill>
                <a:latin typeface="Arial" panose="020B0604020202020204" pitchFamily="34" charset="0"/>
              </a:rPr>
              <a:t> (</a:t>
            </a:r>
            <a:r>
              <a:rPr lang="tr-TR" altLang="tr-TR" sz="1400" dirty="0" err="1" smtClean="0">
                <a:solidFill>
                  <a:schemeClr val="tx1"/>
                </a:solidFill>
                <a:latin typeface="Arial" panose="020B0604020202020204" pitchFamily="34" charset="0"/>
              </a:rPr>
              <a:t>lokasyon</a:t>
            </a:r>
            <a:r>
              <a:rPr lang="tr-TR" altLang="tr-TR" sz="1400" dirty="0" smtClean="0">
                <a:solidFill>
                  <a:schemeClr val="tx1"/>
                </a:solidFill>
                <a:latin typeface="Arial" panose="020B0604020202020204" pitchFamily="34" charset="0"/>
              </a:rPr>
              <a:t>) parametresi</a:t>
            </a:r>
            <a:r>
              <a:rPr lang="en-US" altLang="tr-TR" sz="1400" dirty="0" smtClean="0">
                <a:solidFill>
                  <a:schemeClr val="tx1"/>
                </a:solidFill>
                <a:latin typeface="Arial" panose="020B0604020202020204" pitchFamily="34" charset="0"/>
              </a:rPr>
              <a:t> </a:t>
            </a:r>
            <a:endParaRPr lang="en-US" altLang="tr-TR" sz="1400" dirty="0">
              <a:solidFill>
                <a:schemeClr val="tx1"/>
              </a:solidFill>
              <a:latin typeface="Arial" panose="020B0604020202020204" pitchFamily="34" charset="0"/>
            </a:endParaRPr>
          </a:p>
          <a:p>
            <a:pPr eaLnBrk="1" hangingPunct="1">
              <a:spcBef>
                <a:spcPct val="50000"/>
              </a:spcBef>
              <a:buFontTx/>
              <a:buNone/>
            </a:pPr>
            <a:r>
              <a:rPr lang="en-US" altLang="tr-TR" sz="1400" i="1" dirty="0">
                <a:solidFill>
                  <a:schemeClr val="tx1"/>
                </a:solidFill>
                <a:latin typeface="Arial" panose="020B0604020202020204" pitchFamily="34" charset="0"/>
                <a:sym typeface="Symbol" panose="05050102010706020507" pitchFamily="18" charset="2"/>
              </a:rPr>
              <a:t></a:t>
            </a:r>
            <a:r>
              <a:rPr lang="en-US" altLang="tr-TR" sz="1400" i="1" dirty="0">
                <a:solidFill>
                  <a:schemeClr val="tx1"/>
                </a:solidFill>
                <a:latin typeface="Arial" panose="020B0604020202020204" pitchFamily="34" charset="0"/>
              </a:rPr>
              <a:t>j</a:t>
            </a:r>
            <a:r>
              <a:rPr lang="en-US" altLang="tr-TR" sz="1400" dirty="0">
                <a:solidFill>
                  <a:schemeClr val="tx1"/>
                </a:solidFill>
                <a:latin typeface="Arial" panose="020B0604020202020204" pitchFamily="34" charset="0"/>
              </a:rPr>
              <a:t> : </a:t>
            </a:r>
            <a:r>
              <a:rPr lang="tr-TR" altLang="tr-TR" sz="1400" dirty="0" smtClean="0">
                <a:solidFill>
                  <a:schemeClr val="tx1"/>
                </a:solidFill>
                <a:latin typeface="Arial" panose="020B0604020202020204" pitchFamily="34" charset="0"/>
              </a:rPr>
              <a:t>kişi </a:t>
            </a:r>
            <a:r>
              <a:rPr lang="tr-TR" altLang="tr-TR" sz="1400" i="1" dirty="0" smtClean="0">
                <a:solidFill>
                  <a:schemeClr val="tx1"/>
                </a:solidFill>
                <a:latin typeface="Arial" panose="020B0604020202020204" pitchFamily="34" charset="0"/>
              </a:rPr>
              <a:t>j</a:t>
            </a:r>
            <a:r>
              <a:rPr lang="tr-TR" altLang="tr-TR" sz="1400" dirty="0" smtClean="0">
                <a:solidFill>
                  <a:schemeClr val="tx1"/>
                </a:solidFill>
                <a:latin typeface="Arial" panose="020B0604020202020204" pitchFamily="34" charset="0"/>
              </a:rPr>
              <a:t> için özellik (</a:t>
            </a:r>
            <a:r>
              <a:rPr lang="en-US" altLang="tr-TR" sz="1400" dirty="0" smtClean="0">
                <a:solidFill>
                  <a:schemeClr val="tx1"/>
                </a:solidFill>
                <a:latin typeface="Arial" panose="020B0604020202020204" pitchFamily="34" charset="0"/>
              </a:rPr>
              <a:t>ability</a:t>
            </a:r>
            <a:r>
              <a:rPr lang="tr-TR" altLang="tr-TR" sz="1400" dirty="0" smtClean="0">
                <a:solidFill>
                  <a:schemeClr val="tx1"/>
                </a:solidFill>
                <a:latin typeface="Arial" panose="020B0604020202020204" pitchFamily="34" charset="0"/>
              </a:rPr>
              <a:t>)</a:t>
            </a:r>
            <a:r>
              <a:rPr lang="en-US" altLang="tr-TR" sz="1400" dirty="0" smtClean="0">
                <a:solidFill>
                  <a:schemeClr val="tx1"/>
                </a:solidFill>
                <a:latin typeface="Arial" panose="020B0604020202020204" pitchFamily="34" charset="0"/>
              </a:rPr>
              <a:t> </a:t>
            </a:r>
            <a:r>
              <a:rPr lang="en-US" altLang="tr-TR" sz="1400" dirty="0" err="1" smtClean="0">
                <a:solidFill>
                  <a:schemeClr val="tx1"/>
                </a:solidFill>
                <a:latin typeface="Arial" panose="020B0604020202020204" pitchFamily="34" charset="0"/>
              </a:rPr>
              <a:t>paramet</a:t>
            </a:r>
            <a:r>
              <a:rPr lang="tr-TR" altLang="tr-TR" sz="1400" dirty="0" err="1" smtClean="0">
                <a:solidFill>
                  <a:schemeClr val="tx1"/>
                </a:solidFill>
                <a:latin typeface="Arial" panose="020B0604020202020204" pitchFamily="34" charset="0"/>
              </a:rPr>
              <a:t>resi</a:t>
            </a:r>
            <a:r>
              <a:rPr lang="en-US" altLang="tr-TR" sz="1400" dirty="0" smtClean="0">
                <a:solidFill>
                  <a:schemeClr val="tx1"/>
                </a:solidFill>
                <a:latin typeface="Arial" panose="020B0604020202020204" pitchFamily="34" charset="0"/>
              </a:rPr>
              <a:t> </a:t>
            </a:r>
            <a:endParaRPr lang="nl-NL" altLang="tr-TR" sz="1400" dirty="0">
              <a:solidFill>
                <a:schemeClr val="tx1"/>
              </a:solidFill>
              <a:latin typeface="Arial" panose="020B0604020202020204" pitchFamily="34" charset="0"/>
            </a:endParaRPr>
          </a:p>
        </p:txBody>
      </p:sp>
      <p:sp>
        <p:nvSpPr>
          <p:cNvPr id="2" name="Slayt Numarası Yer Tutucusu 1"/>
          <p:cNvSpPr>
            <a:spLocks noGrp="1"/>
          </p:cNvSpPr>
          <p:nvPr>
            <p:ph type="sldNum" sz="quarter" idx="12"/>
          </p:nvPr>
        </p:nvSpPr>
        <p:spPr/>
        <p:txBody>
          <a:bodyPr/>
          <a:lstStyle/>
          <a:p>
            <a:pPr rtl="0"/>
            <a:fld id="{E5137D0E-4A4F-4307-8994-C1891D747D59}" type="slidenum">
              <a:rPr lang="tr-TR" smtClean="0"/>
              <a:t>50</a:t>
            </a:fld>
            <a:endParaRPr lang="tr-TR" dirty="0"/>
          </a:p>
        </p:txBody>
      </p:sp>
    </p:spTree>
    <p:extLst>
      <p:ext uri="{BB962C8B-B14F-4D97-AF65-F5344CB8AC3E}">
        <p14:creationId xmlns:p14="http://schemas.microsoft.com/office/powerpoint/2010/main" val="14506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Placeholder 3"/>
          <p:cNvSpPr>
            <a:spLocks noGrp="1"/>
          </p:cNvSpPr>
          <p:nvPr>
            <p:ph type="body" sz="half" idx="2"/>
          </p:nvPr>
        </p:nvSpPr>
        <p:spPr>
          <a:xfrm>
            <a:off x="303212" y="1295400"/>
            <a:ext cx="3352800" cy="4572000"/>
          </a:xfrm>
        </p:spPr>
        <p:txBody>
          <a:bodyPr/>
          <a:lstStyle/>
          <a:p>
            <a:pPr eaLnBrk="1" hangingPunct="1"/>
            <a:r>
              <a:rPr lang="en-US" sz="2400" dirty="0"/>
              <a:t>Two-dimensional 20-item response data </a:t>
            </a:r>
            <a:r>
              <a:rPr lang="en-US" sz="2400" dirty="0" smtClean="0"/>
              <a:t>item </a:t>
            </a:r>
            <a:r>
              <a:rPr lang="en-US" sz="2400" dirty="0"/>
              <a:t>parameters listed in </a:t>
            </a:r>
            <a:r>
              <a:rPr lang="en-US" sz="2400" dirty="0" err="1"/>
              <a:t>Reckase</a:t>
            </a:r>
            <a:r>
              <a:rPr lang="en-US" sz="2400" dirty="0"/>
              <a:t> 2007 as the true item parameters. </a:t>
            </a:r>
          </a:p>
          <a:p>
            <a:pPr eaLnBrk="1" hangingPunct="1"/>
            <a:endParaRPr lang="en-US" dirty="0" smtClean="0"/>
          </a:p>
        </p:txBody>
      </p:sp>
      <p:sp>
        <p:nvSpPr>
          <p:cNvPr id="2052" name="Title 1"/>
          <p:cNvSpPr>
            <a:spLocks noGrp="1"/>
          </p:cNvSpPr>
          <p:nvPr>
            <p:ph type="title"/>
          </p:nvPr>
        </p:nvSpPr>
        <p:spPr>
          <a:xfrm>
            <a:off x="-1830388" y="0"/>
            <a:ext cx="8229600" cy="1143000"/>
          </a:xfrm>
        </p:spPr>
        <p:txBody>
          <a:bodyPr/>
          <a:lstStyle/>
          <a:p>
            <a:pPr algn="ctr" eaLnBrk="1" hangingPunct="1"/>
            <a:r>
              <a:rPr lang="tr-TR" sz="4000" dirty="0" smtClean="0"/>
              <a:t>ÇMTK</a:t>
            </a:r>
            <a:endParaRPr lang="en-US" sz="4000" dirty="0"/>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0013" y="1038048"/>
            <a:ext cx="6172200" cy="4781904"/>
          </a:xfrm>
          <a:prstGeom prst="rect">
            <a:avLst/>
          </a:prstGeom>
          <a:solidFill>
            <a:schemeClr val="bg1"/>
          </a:solidFill>
          <a:ln>
            <a:noFill/>
          </a:ln>
          <a:extLst/>
        </p:spPr>
      </p:pic>
      <p:sp>
        <p:nvSpPr>
          <p:cNvPr id="2" name="Slayt Numarası Yer Tutucusu 1"/>
          <p:cNvSpPr>
            <a:spLocks noGrp="1"/>
          </p:cNvSpPr>
          <p:nvPr>
            <p:ph type="sldNum" sz="quarter" idx="12"/>
          </p:nvPr>
        </p:nvSpPr>
        <p:spPr/>
        <p:txBody>
          <a:bodyPr/>
          <a:lstStyle/>
          <a:p>
            <a:pPr rtl="0"/>
            <a:fld id="{E5137D0E-4A4F-4307-8994-C1891D747D59}" type="slidenum">
              <a:rPr lang="tr-TR" smtClean="0"/>
              <a:pPr rtl="0"/>
              <a:t>51</a:t>
            </a:fld>
            <a:endParaRPr lang="tr-TR" dirty="0"/>
          </a:p>
        </p:txBody>
      </p:sp>
    </p:spTree>
    <p:extLst>
      <p:ext uri="{BB962C8B-B14F-4D97-AF65-F5344CB8AC3E}">
        <p14:creationId xmlns:p14="http://schemas.microsoft.com/office/powerpoint/2010/main" val="407341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522413" y="3733800"/>
            <a:ext cx="9144000" cy="1143000"/>
          </a:xfrm>
        </p:spPr>
        <p:txBody>
          <a:bodyPr rtlCol="0"/>
          <a:lstStyle/>
          <a:p>
            <a:r>
              <a:rPr lang="tr-TR" sz="4800" dirty="0" smtClean="0"/>
              <a:t>Model Test Etme</a:t>
            </a:r>
            <a:endParaRPr lang="tr-TR" sz="4800" dirty="0"/>
          </a:p>
        </p:txBody>
      </p:sp>
      <p:sp>
        <p:nvSpPr>
          <p:cNvPr id="3" name="Alt Başlık 2"/>
          <p:cNvSpPr>
            <a:spLocks noGrp="1"/>
          </p:cNvSpPr>
          <p:nvPr>
            <p:ph type="subTitle" idx="1"/>
          </p:nvPr>
        </p:nvSpPr>
        <p:spPr/>
        <p:txBody>
          <a:bodyPr rtlCol="0"/>
          <a:lstStyle/>
          <a:p>
            <a:pPr rtl="0"/>
            <a:r>
              <a:rPr lang="tr-TR" dirty="0" smtClean="0">
                <a:solidFill>
                  <a:schemeClr val="tx1">
                    <a:lumMod val="50000"/>
                  </a:schemeClr>
                </a:solidFill>
              </a:rPr>
              <a:t>….</a:t>
            </a:r>
          </a:p>
          <a:p>
            <a:pPr rtl="0"/>
            <a:r>
              <a:rPr lang="tr-TR" dirty="0" smtClean="0">
                <a:solidFill>
                  <a:schemeClr val="tx1">
                    <a:lumMod val="50000"/>
                  </a:schemeClr>
                </a:solidFill>
              </a:rPr>
              <a:t>…… ve</a:t>
            </a:r>
            <a:endParaRPr lang="tr-TR" dirty="0">
              <a:solidFill>
                <a:schemeClr val="tx1">
                  <a:lumMod val="50000"/>
                </a:schemeClr>
              </a:solidFill>
            </a:endParaRPr>
          </a:p>
        </p:txBody>
      </p:sp>
      <p:sp>
        <p:nvSpPr>
          <p:cNvPr id="4" name="Slayt Numarası Yer Tutucusu 3"/>
          <p:cNvSpPr>
            <a:spLocks noGrp="1"/>
          </p:cNvSpPr>
          <p:nvPr>
            <p:ph type="sldNum" sz="quarter" idx="12"/>
          </p:nvPr>
        </p:nvSpPr>
        <p:spPr/>
        <p:txBody>
          <a:bodyPr/>
          <a:lstStyle/>
          <a:p>
            <a:pPr rtl="0"/>
            <a:fld id="{E5137D0E-4A4F-4307-8994-C1891D747D59}" type="slidenum">
              <a:rPr lang="tr-TR" noProof="0" smtClean="0"/>
              <a:t>52</a:t>
            </a:fld>
            <a:endParaRPr lang="tr-TR" noProof="0" dirty="0"/>
          </a:p>
        </p:txBody>
      </p:sp>
    </p:spTree>
    <p:extLst>
      <p:ext uri="{BB962C8B-B14F-4D97-AF65-F5344CB8AC3E}">
        <p14:creationId xmlns:p14="http://schemas.microsoft.com/office/powerpoint/2010/main" val="147151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Model Test Etme</a:t>
            </a:r>
          </a:p>
        </p:txBody>
      </p:sp>
      <p:sp>
        <p:nvSpPr>
          <p:cNvPr id="3" name="Content Placeholder 2"/>
          <p:cNvSpPr>
            <a:spLocks noGrp="1"/>
          </p:cNvSpPr>
          <p:nvPr>
            <p:ph idx="1"/>
          </p:nvPr>
        </p:nvSpPr>
        <p:spPr/>
        <p:txBody>
          <a:bodyPr/>
          <a:lstStyle/>
          <a:p>
            <a:r>
              <a:rPr lang="tr-TR" dirty="0" smtClean="0"/>
              <a:t>Bilimsel bilgiyi bilimsel olmayan bilgiden ayıran test edilebilir olmasıdır</a:t>
            </a:r>
          </a:p>
          <a:p>
            <a:pPr marL="0" indent="0">
              <a:buNone/>
            </a:pPr>
            <a:r>
              <a:rPr lang="tr-TR" dirty="0" smtClean="0"/>
              <a:t> </a:t>
            </a:r>
            <a:endParaRPr lang="tr-TR" dirty="0"/>
          </a:p>
        </p:txBody>
      </p:sp>
      <p:sp>
        <p:nvSpPr>
          <p:cNvPr id="4" name="Slayt Numarası Yer Tutucusu 3"/>
          <p:cNvSpPr>
            <a:spLocks noGrp="1"/>
          </p:cNvSpPr>
          <p:nvPr>
            <p:ph type="sldNum" sz="quarter" idx="12"/>
          </p:nvPr>
        </p:nvSpPr>
        <p:spPr/>
        <p:txBody>
          <a:bodyPr/>
          <a:lstStyle/>
          <a:p>
            <a:pPr rtl="0"/>
            <a:fld id="{E5137D0E-4A4F-4307-8994-C1891D747D59}" type="slidenum">
              <a:rPr lang="tr-TR" smtClean="0"/>
              <a:t>53</a:t>
            </a:fld>
            <a:endParaRPr lang="tr-TR" dirty="0"/>
          </a:p>
        </p:txBody>
      </p:sp>
    </p:spTree>
    <p:extLst>
      <p:ext uri="{BB962C8B-B14F-4D97-AF65-F5344CB8AC3E}">
        <p14:creationId xmlns:p14="http://schemas.microsoft.com/office/powerpoint/2010/main" val="360733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522413" y="3733800"/>
            <a:ext cx="9144000" cy="1143000"/>
          </a:xfrm>
        </p:spPr>
        <p:txBody>
          <a:bodyPr rtlCol="0"/>
          <a:lstStyle/>
          <a:p>
            <a:r>
              <a:rPr lang="tr-TR" sz="4800" dirty="0" smtClean="0"/>
              <a:t>Varsayımlar</a:t>
            </a:r>
            <a:endParaRPr lang="tr-TR" sz="4800" dirty="0"/>
          </a:p>
        </p:txBody>
      </p:sp>
      <p:sp>
        <p:nvSpPr>
          <p:cNvPr id="3" name="Alt Başlık 2"/>
          <p:cNvSpPr>
            <a:spLocks noGrp="1"/>
          </p:cNvSpPr>
          <p:nvPr>
            <p:ph type="subTitle" idx="1"/>
          </p:nvPr>
        </p:nvSpPr>
        <p:spPr/>
        <p:txBody>
          <a:bodyPr rtlCol="0"/>
          <a:lstStyle/>
          <a:p>
            <a:pPr rtl="0"/>
            <a:r>
              <a:rPr lang="tr-TR" dirty="0" smtClean="0">
                <a:solidFill>
                  <a:schemeClr val="tx1">
                    <a:lumMod val="50000"/>
                  </a:schemeClr>
                </a:solidFill>
              </a:rPr>
              <a:t>….</a:t>
            </a:r>
          </a:p>
          <a:p>
            <a:pPr rtl="0"/>
            <a:r>
              <a:rPr lang="tr-TR" dirty="0" smtClean="0">
                <a:solidFill>
                  <a:schemeClr val="tx1">
                    <a:lumMod val="50000"/>
                  </a:schemeClr>
                </a:solidFill>
              </a:rPr>
              <a:t>…… ve</a:t>
            </a:r>
            <a:endParaRPr lang="tr-TR" dirty="0">
              <a:solidFill>
                <a:schemeClr val="tx1">
                  <a:lumMod val="50000"/>
                </a:schemeClr>
              </a:solidFill>
            </a:endParaRPr>
          </a:p>
        </p:txBody>
      </p:sp>
      <p:sp>
        <p:nvSpPr>
          <p:cNvPr id="4" name="Slayt Numarası Yer Tutucusu 3"/>
          <p:cNvSpPr>
            <a:spLocks noGrp="1"/>
          </p:cNvSpPr>
          <p:nvPr>
            <p:ph type="sldNum" sz="quarter" idx="12"/>
          </p:nvPr>
        </p:nvSpPr>
        <p:spPr/>
        <p:txBody>
          <a:bodyPr/>
          <a:lstStyle/>
          <a:p>
            <a:pPr rtl="0"/>
            <a:fld id="{E5137D0E-4A4F-4307-8994-C1891D747D59}" type="slidenum">
              <a:rPr lang="tr-TR" noProof="0" smtClean="0"/>
              <a:t>54</a:t>
            </a:fld>
            <a:endParaRPr lang="tr-TR" noProof="0" dirty="0"/>
          </a:p>
        </p:txBody>
      </p:sp>
    </p:spTree>
    <p:extLst>
      <p:ext uri="{BB962C8B-B14F-4D97-AF65-F5344CB8AC3E}">
        <p14:creationId xmlns:p14="http://schemas.microsoft.com/office/powerpoint/2010/main" val="207405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62B7-055B-48BE-05FC-1FDFDD2689C8}"/>
              </a:ext>
            </a:extLst>
          </p:cNvPr>
          <p:cNvSpPr>
            <a:spLocks noGrp="1"/>
          </p:cNvSpPr>
          <p:nvPr>
            <p:ph type="title"/>
          </p:nvPr>
        </p:nvSpPr>
        <p:spPr/>
        <p:txBody>
          <a:bodyPr/>
          <a:lstStyle/>
          <a:p>
            <a:r>
              <a:rPr lang="tr-TR" dirty="0" smtClean="0"/>
              <a:t>Varsayımlar -1</a:t>
            </a:r>
            <a:endParaRPr lang="en-US" dirty="0"/>
          </a:p>
        </p:txBody>
      </p:sp>
      <p:sp>
        <p:nvSpPr>
          <p:cNvPr id="3" name="Content Placeholder 2">
            <a:extLst>
              <a:ext uri="{FF2B5EF4-FFF2-40B4-BE49-F238E27FC236}">
                <a16:creationId xmlns:a16="http://schemas.microsoft.com/office/drawing/2014/main" id="{67F27DB9-CB90-D2FD-D385-4D57279D1E93}"/>
              </a:ext>
            </a:extLst>
          </p:cNvPr>
          <p:cNvSpPr>
            <a:spLocks noGrp="1"/>
          </p:cNvSpPr>
          <p:nvPr>
            <p:ph idx="1"/>
          </p:nvPr>
        </p:nvSpPr>
        <p:spPr>
          <a:xfrm>
            <a:off x="913556" y="2076803"/>
            <a:ext cx="10351066" cy="4170863"/>
          </a:xfrm>
        </p:spPr>
        <p:txBody>
          <a:bodyPr>
            <a:normAutofit/>
          </a:bodyPr>
          <a:lstStyle/>
          <a:p>
            <a:r>
              <a:rPr lang="en-US" dirty="0" err="1"/>
              <a:t>Unidimensionality</a:t>
            </a:r>
            <a:r>
              <a:rPr lang="en-US" dirty="0"/>
              <a:t> </a:t>
            </a:r>
            <a:endParaRPr lang="tr-TR" dirty="0"/>
          </a:p>
          <a:p>
            <a:pPr marL="413876" lvl="1" indent="0">
              <a:buNone/>
            </a:pPr>
            <a:r>
              <a:rPr lang="en-US" dirty="0" err="1"/>
              <a:t>Unidimensionality</a:t>
            </a:r>
            <a:r>
              <a:rPr lang="en-US" dirty="0"/>
              <a:t> requires that the response probabilities are a function of a single latent trait. Item response models in which a single ability is sufficient to account for examinee performance are referred to as unidimensional models (Hambleton &amp; Swaminathan, 1985).</a:t>
            </a:r>
            <a:endParaRPr lang="tr-TR" dirty="0"/>
          </a:p>
          <a:p>
            <a:pPr marL="413876" lvl="1" indent="0">
              <a:buNone/>
            </a:pPr>
            <a:r>
              <a:rPr lang="en-US" dirty="0"/>
              <a:t>Local independence means that for a fixed level of the trait a person's responses to different items in an instrument are statistically independent. In other words, within the same level of the trait the responses to any one item are not affected by responses to the other items.</a:t>
            </a:r>
            <a:endParaRPr lang="tr-TR" dirty="0"/>
          </a:p>
          <a:p>
            <a:pPr marL="413876" lvl="1" indent="0">
              <a:buNone/>
            </a:pPr>
            <a:r>
              <a:rPr lang="en-US" dirty="0"/>
              <a:t>The weak form of the principle of local independence requires that the responses to any pair of items be uncorrelated for persons with a given level of the latent trait. McDonald (1982) defined a set of items as unidimensional if, for persons of the same ability, the covariation between items in the set is zero. He also indicated that the dimensionality of a set of items is equal to the number of traits needed to satisfy the principle of local independence. The principle of local independence can hold for multidimensional 9i62,...,6r latent traits (Lord &amp; Novick, 1968, p.361). Therefore, local independence is a necessary, but not sufficient, condition for the property of </a:t>
            </a:r>
            <a:r>
              <a:rPr lang="en-US" dirty="0" err="1"/>
              <a:t>unidimensionality</a:t>
            </a:r>
            <a:r>
              <a:rPr lang="en-US" dirty="0"/>
              <a:t>.</a:t>
            </a:r>
            <a:endParaRPr lang="tr-TR" dirty="0"/>
          </a:p>
        </p:txBody>
      </p:sp>
      <p:sp>
        <p:nvSpPr>
          <p:cNvPr id="4" name="Slayt Numarası Yer Tutucusu 3"/>
          <p:cNvSpPr>
            <a:spLocks noGrp="1"/>
          </p:cNvSpPr>
          <p:nvPr>
            <p:ph type="sldNum" sz="quarter" idx="12"/>
          </p:nvPr>
        </p:nvSpPr>
        <p:spPr/>
        <p:txBody>
          <a:bodyPr/>
          <a:lstStyle/>
          <a:p>
            <a:pPr rtl="0"/>
            <a:fld id="{E5137D0E-4A4F-4307-8994-C1891D747D59}" type="slidenum">
              <a:rPr lang="tr-TR" smtClean="0"/>
              <a:t>55</a:t>
            </a:fld>
            <a:endParaRPr lang="tr-TR" dirty="0"/>
          </a:p>
        </p:txBody>
      </p:sp>
    </p:spTree>
    <p:extLst>
      <p:ext uri="{BB962C8B-B14F-4D97-AF65-F5344CB8AC3E}">
        <p14:creationId xmlns:p14="http://schemas.microsoft.com/office/powerpoint/2010/main" val="202694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62B7-055B-48BE-05FC-1FDFDD2689C8}"/>
              </a:ext>
            </a:extLst>
          </p:cNvPr>
          <p:cNvSpPr>
            <a:spLocks noGrp="1"/>
          </p:cNvSpPr>
          <p:nvPr>
            <p:ph type="title"/>
          </p:nvPr>
        </p:nvSpPr>
        <p:spPr/>
        <p:txBody>
          <a:bodyPr/>
          <a:lstStyle/>
          <a:p>
            <a:r>
              <a:rPr lang="tr-TR" dirty="0"/>
              <a:t>Varsayımlar -1</a:t>
            </a:r>
            <a:endParaRPr lang="en-US" dirty="0"/>
          </a:p>
        </p:txBody>
      </p:sp>
      <p:sp>
        <p:nvSpPr>
          <p:cNvPr id="3" name="Content Placeholder 2">
            <a:extLst>
              <a:ext uri="{FF2B5EF4-FFF2-40B4-BE49-F238E27FC236}">
                <a16:creationId xmlns:a16="http://schemas.microsoft.com/office/drawing/2014/main" id="{67F27DB9-CB90-D2FD-D385-4D57279D1E93}"/>
              </a:ext>
            </a:extLst>
          </p:cNvPr>
          <p:cNvSpPr>
            <a:spLocks noGrp="1"/>
          </p:cNvSpPr>
          <p:nvPr>
            <p:ph idx="1"/>
          </p:nvPr>
        </p:nvSpPr>
        <p:spPr>
          <a:xfrm>
            <a:off x="913556" y="2076803"/>
            <a:ext cx="10351066" cy="4170863"/>
          </a:xfrm>
        </p:spPr>
        <p:txBody>
          <a:bodyPr>
            <a:normAutofit/>
          </a:bodyPr>
          <a:lstStyle/>
          <a:p>
            <a:r>
              <a:rPr lang="en-US" dirty="0"/>
              <a:t>Dimensionality Assessment Methods </a:t>
            </a:r>
            <a:endParaRPr lang="tr-TR" dirty="0"/>
          </a:p>
          <a:p>
            <a:pPr marL="413876" lvl="1" indent="0">
              <a:buNone/>
            </a:pPr>
            <a:r>
              <a:rPr lang="en-US" dirty="0"/>
              <a:t>The latent structure underlying item response data can be assessed using factor analysis methods (</a:t>
            </a:r>
            <a:r>
              <a:rPr lang="en-US" dirty="0" err="1"/>
              <a:t>Bejar</a:t>
            </a:r>
            <a:r>
              <a:rPr lang="en-US" dirty="0"/>
              <a:t>, 1980; </a:t>
            </a:r>
            <a:r>
              <a:rPr lang="en-US" dirty="0" err="1"/>
              <a:t>Christoffersson</a:t>
            </a:r>
            <a:r>
              <a:rPr lang="en-US" dirty="0"/>
              <a:t>, 1975; </a:t>
            </a:r>
            <a:r>
              <a:rPr lang="en-US" dirty="0" err="1"/>
              <a:t>Muthen</a:t>
            </a:r>
            <a:r>
              <a:rPr lang="en-US" dirty="0"/>
              <a:t>, 1978)</a:t>
            </a:r>
            <a:r>
              <a:rPr lang="tr-TR" dirty="0"/>
              <a:t>i</a:t>
            </a:r>
          </a:p>
          <a:p>
            <a:pPr marL="413876" lvl="1" indent="0">
              <a:buNone/>
            </a:pPr>
            <a:r>
              <a:rPr lang="en-US" dirty="0"/>
              <a:t>In spite of several methods available to assess dimensionality, it is not easy to identify a set of items that is truly unidimensional and to determine what that unidimensional trait is. </a:t>
            </a:r>
            <a:endParaRPr lang="tr-TR" dirty="0"/>
          </a:p>
          <a:p>
            <a:pPr marL="413876" lvl="1" indent="0">
              <a:buNone/>
            </a:pPr>
            <a:r>
              <a:rPr lang="en-US" dirty="0"/>
              <a:t>Thus, the assessment of dimensionality does not give an answer for the identification of dimensions (or traits). In practice, unidimensional IRT models are often applied to multidimensional response data. In conditions where multidimensionality is known or suspected to exist, it is important to investigate when it is safe to use unidimensional item response models to obtain parameter estimates and to investigate how robust the models are to multidimensionality when minor traits are being measured.</a:t>
            </a:r>
            <a:endParaRPr lang="tr-TR" dirty="0"/>
          </a:p>
        </p:txBody>
      </p:sp>
      <p:sp>
        <p:nvSpPr>
          <p:cNvPr id="4" name="Slayt Numarası Yer Tutucusu 3"/>
          <p:cNvSpPr>
            <a:spLocks noGrp="1"/>
          </p:cNvSpPr>
          <p:nvPr>
            <p:ph type="sldNum" sz="quarter" idx="12"/>
          </p:nvPr>
        </p:nvSpPr>
        <p:spPr/>
        <p:txBody>
          <a:bodyPr/>
          <a:lstStyle/>
          <a:p>
            <a:pPr rtl="0"/>
            <a:fld id="{E5137D0E-4A4F-4307-8994-C1891D747D59}" type="slidenum">
              <a:rPr lang="tr-TR" smtClean="0"/>
              <a:t>56</a:t>
            </a:fld>
            <a:endParaRPr lang="tr-TR" dirty="0"/>
          </a:p>
        </p:txBody>
      </p:sp>
    </p:spTree>
    <p:extLst>
      <p:ext uri="{BB962C8B-B14F-4D97-AF65-F5344CB8AC3E}">
        <p14:creationId xmlns:p14="http://schemas.microsoft.com/office/powerpoint/2010/main" val="280468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522413" y="3733800"/>
            <a:ext cx="9144000" cy="1143000"/>
          </a:xfrm>
        </p:spPr>
        <p:txBody>
          <a:bodyPr rtlCol="0"/>
          <a:lstStyle/>
          <a:p>
            <a:r>
              <a:rPr lang="tr-TR" sz="4800" dirty="0" smtClean="0"/>
              <a:t>Parametre Tahminleri</a:t>
            </a:r>
            <a:endParaRPr lang="tr-TR" sz="4800" dirty="0"/>
          </a:p>
        </p:txBody>
      </p:sp>
      <p:sp>
        <p:nvSpPr>
          <p:cNvPr id="3" name="Alt Başlık 2"/>
          <p:cNvSpPr>
            <a:spLocks noGrp="1"/>
          </p:cNvSpPr>
          <p:nvPr>
            <p:ph type="subTitle" idx="1"/>
          </p:nvPr>
        </p:nvSpPr>
        <p:spPr/>
        <p:txBody>
          <a:bodyPr rtlCol="0"/>
          <a:lstStyle/>
          <a:p>
            <a:pPr rtl="0"/>
            <a:r>
              <a:rPr lang="tr-TR" dirty="0" smtClean="0">
                <a:solidFill>
                  <a:schemeClr val="tx1">
                    <a:lumMod val="50000"/>
                  </a:schemeClr>
                </a:solidFill>
              </a:rPr>
              <a:t>….</a:t>
            </a:r>
          </a:p>
          <a:p>
            <a:pPr rtl="0"/>
            <a:r>
              <a:rPr lang="tr-TR" dirty="0" smtClean="0">
                <a:solidFill>
                  <a:schemeClr val="tx1">
                    <a:lumMod val="50000"/>
                  </a:schemeClr>
                </a:solidFill>
              </a:rPr>
              <a:t>…… ve</a:t>
            </a:r>
            <a:endParaRPr lang="tr-TR" dirty="0">
              <a:solidFill>
                <a:schemeClr val="tx1">
                  <a:lumMod val="50000"/>
                </a:schemeClr>
              </a:solidFill>
            </a:endParaRPr>
          </a:p>
        </p:txBody>
      </p:sp>
      <p:sp>
        <p:nvSpPr>
          <p:cNvPr id="4" name="Slayt Numarası Yer Tutucusu 3"/>
          <p:cNvSpPr>
            <a:spLocks noGrp="1"/>
          </p:cNvSpPr>
          <p:nvPr>
            <p:ph type="sldNum" sz="quarter" idx="12"/>
          </p:nvPr>
        </p:nvSpPr>
        <p:spPr/>
        <p:txBody>
          <a:bodyPr/>
          <a:lstStyle/>
          <a:p>
            <a:pPr rtl="0"/>
            <a:fld id="{E5137D0E-4A4F-4307-8994-C1891D747D59}" type="slidenum">
              <a:rPr lang="tr-TR" noProof="0" smtClean="0"/>
              <a:t>57</a:t>
            </a:fld>
            <a:endParaRPr lang="tr-TR" noProof="0" dirty="0"/>
          </a:p>
        </p:txBody>
      </p:sp>
    </p:spTree>
    <p:extLst>
      <p:ext uri="{BB962C8B-B14F-4D97-AF65-F5344CB8AC3E}">
        <p14:creationId xmlns:p14="http://schemas.microsoft.com/office/powerpoint/2010/main" val="45658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62B7-055B-48BE-05FC-1FDFDD2689C8}"/>
              </a:ext>
            </a:extLst>
          </p:cNvPr>
          <p:cNvSpPr>
            <a:spLocks noGrp="1"/>
          </p:cNvSpPr>
          <p:nvPr>
            <p:ph type="title"/>
          </p:nvPr>
        </p:nvSpPr>
        <p:spPr/>
        <p:txBody>
          <a:bodyPr/>
          <a:lstStyle/>
          <a:p>
            <a:r>
              <a:rPr lang="tr-TR" dirty="0"/>
              <a:t>Parametre Tahminleri</a:t>
            </a:r>
            <a:endParaRPr lang="en-US" dirty="0"/>
          </a:p>
        </p:txBody>
      </p:sp>
      <p:sp>
        <p:nvSpPr>
          <p:cNvPr id="3" name="Content Placeholder 2">
            <a:extLst>
              <a:ext uri="{FF2B5EF4-FFF2-40B4-BE49-F238E27FC236}">
                <a16:creationId xmlns:a16="http://schemas.microsoft.com/office/drawing/2014/main" id="{67F27DB9-CB90-D2FD-D385-4D57279D1E93}"/>
              </a:ext>
            </a:extLst>
          </p:cNvPr>
          <p:cNvSpPr>
            <a:spLocks noGrp="1"/>
          </p:cNvSpPr>
          <p:nvPr>
            <p:ph idx="1"/>
          </p:nvPr>
        </p:nvSpPr>
        <p:spPr>
          <a:xfrm>
            <a:off x="913556" y="2076803"/>
            <a:ext cx="10351066" cy="4170863"/>
          </a:xfrm>
        </p:spPr>
        <p:txBody>
          <a:bodyPr>
            <a:normAutofit fontScale="92500" lnSpcReduction="20000"/>
          </a:bodyPr>
          <a:lstStyle/>
          <a:p>
            <a:r>
              <a:rPr lang="en-US" sz="2400" dirty="0" smtClean="0"/>
              <a:t>Joint </a:t>
            </a:r>
            <a:r>
              <a:rPr lang="en-US" sz="2400" dirty="0"/>
              <a:t>maximum likelihood estimation (JML</a:t>
            </a:r>
            <a:r>
              <a:rPr lang="en-US" sz="2400" dirty="0" smtClean="0"/>
              <a:t>)</a:t>
            </a:r>
            <a:endParaRPr lang="tr-TR" sz="2400" dirty="0" smtClean="0"/>
          </a:p>
          <a:p>
            <a:pPr lvl="1"/>
            <a:r>
              <a:rPr lang="en-US" dirty="0" smtClean="0"/>
              <a:t>Uses </a:t>
            </a:r>
            <a:r>
              <a:rPr lang="en-US" i="1" dirty="0" err="1"/>
              <a:t>observed</a:t>
            </a:r>
            <a:r>
              <a:rPr lang="en-US" dirty="0" err="1"/>
              <a:t>frequencies</a:t>
            </a:r>
            <a:r>
              <a:rPr lang="en-US" dirty="0"/>
              <a:t> of response patterns</a:t>
            </a:r>
          </a:p>
          <a:p>
            <a:pPr lvl="1"/>
            <a:r>
              <a:rPr lang="en-US" dirty="0"/>
              <a:t>Starting values for ability as proportion </a:t>
            </a:r>
            <a:r>
              <a:rPr lang="en-US" dirty="0" smtClean="0"/>
              <a:t>correct</a:t>
            </a:r>
            <a:endParaRPr lang="tr-TR" dirty="0" smtClean="0"/>
          </a:p>
          <a:p>
            <a:pPr lvl="2"/>
            <a:r>
              <a:rPr lang="en-US" sz="1400" dirty="0" smtClean="0"/>
              <a:t>Estimate </a:t>
            </a:r>
            <a:r>
              <a:rPr lang="en-US" sz="1400" dirty="0"/>
              <a:t>item parameters</a:t>
            </a:r>
          </a:p>
          <a:p>
            <a:pPr lvl="2"/>
            <a:r>
              <a:rPr lang="en-US" dirty="0"/>
              <a:t>Use item parameters to re-estimate </a:t>
            </a:r>
            <a:r>
              <a:rPr lang="en-US" dirty="0" smtClean="0"/>
              <a:t>ability</a:t>
            </a:r>
            <a:r>
              <a:rPr lang="tr-TR" dirty="0" smtClean="0"/>
              <a:t> </a:t>
            </a:r>
          </a:p>
          <a:p>
            <a:pPr lvl="1"/>
            <a:r>
              <a:rPr lang="en-US" dirty="0" smtClean="0"/>
              <a:t>Repeat </a:t>
            </a:r>
            <a:r>
              <a:rPr lang="en-US" dirty="0"/>
              <a:t>last two steps until estimates do not change</a:t>
            </a:r>
          </a:p>
          <a:p>
            <a:pPr marL="0" indent="0">
              <a:buNone/>
            </a:pPr>
            <a:r>
              <a:rPr lang="en-US" sz="2400" dirty="0" smtClean="0"/>
              <a:t>•</a:t>
            </a:r>
            <a:r>
              <a:rPr lang="en-US" sz="2400" dirty="0"/>
              <a:t>Marginal maximum likelihood (MML</a:t>
            </a:r>
            <a:r>
              <a:rPr lang="en-US" sz="2400" dirty="0" smtClean="0"/>
              <a:t>)</a:t>
            </a:r>
            <a:endParaRPr lang="tr-TR" sz="2400" dirty="0" smtClean="0"/>
          </a:p>
          <a:p>
            <a:pPr marL="279082" lvl="1" indent="0">
              <a:buNone/>
            </a:pPr>
            <a:r>
              <a:rPr lang="tr-TR" sz="2200" dirty="0" smtClean="0"/>
              <a:t>- </a:t>
            </a:r>
            <a:r>
              <a:rPr lang="en-US" dirty="0" smtClean="0"/>
              <a:t>Uses </a:t>
            </a:r>
            <a:r>
              <a:rPr lang="en-US" i="1" dirty="0" err="1"/>
              <a:t>expected</a:t>
            </a:r>
            <a:r>
              <a:rPr lang="en-US" dirty="0" err="1"/>
              <a:t>frequencies</a:t>
            </a:r>
            <a:r>
              <a:rPr lang="en-US" dirty="0"/>
              <a:t> of each response pattern</a:t>
            </a:r>
          </a:p>
          <a:p>
            <a:pPr marL="279082" lvl="1" indent="0">
              <a:buNone/>
            </a:pPr>
            <a:r>
              <a:rPr lang="tr-TR" dirty="0" smtClean="0"/>
              <a:t>- </a:t>
            </a:r>
            <a:r>
              <a:rPr lang="en-US" dirty="0" smtClean="0"/>
              <a:t>EM </a:t>
            </a:r>
            <a:r>
              <a:rPr lang="en-US" dirty="0"/>
              <a:t>(Estimation and </a:t>
            </a:r>
            <a:r>
              <a:rPr lang="en-US" dirty="0" err="1"/>
              <a:t>Maximisation</a:t>
            </a:r>
            <a:r>
              <a:rPr lang="en-US" dirty="0"/>
              <a:t>) by Bock &amp; Aitken( 1981) is popular</a:t>
            </a:r>
          </a:p>
          <a:p>
            <a:pPr marL="0" indent="0">
              <a:buNone/>
            </a:pPr>
            <a:r>
              <a:rPr lang="tr-TR" sz="2400" dirty="0" smtClean="0"/>
              <a:t>•</a:t>
            </a:r>
            <a:r>
              <a:rPr lang="tr-TR" sz="2400" dirty="0"/>
              <a:t>Conditional maximum likelihood (CML</a:t>
            </a:r>
            <a:r>
              <a:rPr lang="tr-TR" sz="2400" dirty="0" smtClean="0"/>
              <a:t>)</a:t>
            </a:r>
          </a:p>
          <a:p>
            <a:pPr marL="279082" lvl="1" indent="0">
              <a:buNone/>
            </a:pPr>
            <a:r>
              <a:rPr lang="tr-TR" sz="2200" dirty="0" smtClean="0"/>
              <a:t>- </a:t>
            </a:r>
            <a:r>
              <a:rPr lang="tr-TR" dirty="0" smtClean="0"/>
              <a:t>Uses </a:t>
            </a:r>
            <a:r>
              <a:rPr lang="tr-TR" dirty="0"/>
              <a:t>sufficient statistics to exclude trait </a:t>
            </a:r>
            <a:r>
              <a:rPr lang="tr-TR" dirty="0" smtClean="0"/>
              <a:t>lev</a:t>
            </a:r>
            <a:r>
              <a:rPr lang="en-US" dirty="0" smtClean="0"/>
              <a:t>level </a:t>
            </a:r>
            <a:r>
              <a:rPr lang="en-US" dirty="0"/>
              <a:t>parameters (only applies to the </a:t>
            </a:r>
            <a:r>
              <a:rPr lang="en-US" dirty="0" err="1"/>
              <a:t>Raschmodels</a:t>
            </a:r>
            <a:r>
              <a:rPr lang="en-US" dirty="0" smtClean="0"/>
              <a:t>)</a:t>
            </a:r>
            <a:r>
              <a:rPr lang="tr-TR" dirty="0" smtClean="0"/>
              <a:t> </a:t>
            </a:r>
            <a:endParaRPr lang="tr-TR" dirty="0"/>
          </a:p>
          <a:p>
            <a:pPr lvl="1"/>
            <a:r>
              <a:rPr lang="tr-TR" dirty="0" smtClean="0"/>
              <a:t>theestimatorforeveryitem parameterdepends on </a:t>
            </a:r>
            <a:r>
              <a:rPr lang="tr-TR" dirty="0"/>
              <a:t>theinteractionofthelocationofall </a:t>
            </a:r>
            <a:r>
              <a:rPr lang="tr-TR" dirty="0" smtClean="0"/>
              <a:t>otheritems conditionalon </a:t>
            </a:r>
            <a:r>
              <a:rPr lang="tr-TR" dirty="0"/>
              <a:t>all testscores</a:t>
            </a:r>
          </a:p>
          <a:p>
            <a:pPr lvl="1"/>
            <a:endParaRPr lang="tr-TR" dirty="0"/>
          </a:p>
        </p:txBody>
      </p:sp>
      <p:sp>
        <p:nvSpPr>
          <p:cNvPr id="4" name="Slayt Numarası Yer Tutucusu 3"/>
          <p:cNvSpPr>
            <a:spLocks noGrp="1"/>
          </p:cNvSpPr>
          <p:nvPr>
            <p:ph type="sldNum" sz="quarter" idx="12"/>
          </p:nvPr>
        </p:nvSpPr>
        <p:spPr/>
        <p:txBody>
          <a:bodyPr/>
          <a:lstStyle/>
          <a:p>
            <a:pPr rtl="0"/>
            <a:fld id="{E5137D0E-4A4F-4307-8994-C1891D747D59}" type="slidenum">
              <a:rPr lang="tr-TR" smtClean="0"/>
              <a:t>58</a:t>
            </a:fld>
            <a:endParaRPr lang="tr-TR" dirty="0"/>
          </a:p>
        </p:txBody>
      </p:sp>
    </p:spTree>
    <p:extLst>
      <p:ext uri="{BB962C8B-B14F-4D97-AF65-F5344CB8AC3E}">
        <p14:creationId xmlns:p14="http://schemas.microsoft.com/office/powerpoint/2010/main" val="125802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62B7-055B-48BE-05FC-1FDFDD2689C8}"/>
              </a:ext>
            </a:extLst>
          </p:cNvPr>
          <p:cNvSpPr>
            <a:spLocks noGrp="1"/>
          </p:cNvSpPr>
          <p:nvPr>
            <p:ph type="title"/>
          </p:nvPr>
        </p:nvSpPr>
        <p:spPr>
          <a:xfrm>
            <a:off x="1065212" y="609600"/>
            <a:ext cx="9601200" cy="1143000"/>
          </a:xfrm>
        </p:spPr>
        <p:txBody>
          <a:bodyPr/>
          <a:lstStyle/>
          <a:p>
            <a:r>
              <a:rPr lang="tr-TR" dirty="0"/>
              <a:t/>
            </a:r>
            <a:br>
              <a:rPr lang="tr-TR" dirty="0"/>
            </a:br>
            <a:r>
              <a:rPr lang="tr-TR" dirty="0"/>
              <a:t>Finding the examinee parameter</a:t>
            </a:r>
            <a:endParaRPr lang="en-US" dirty="0"/>
          </a:p>
        </p:txBody>
      </p:sp>
      <p:sp>
        <p:nvSpPr>
          <p:cNvPr id="3" name="Content Placeholder 2">
            <a:extLst>
              <a:ext uri="{FF2B5EF4-FFF2-40B4-BE49-F238E27FC236}">
                <a16:creationId xmlns:a16="http://schemas.microsoft.com/office/drawing/2014/main" id="{67F27DB9-CB90-D2FD-D385-4D57279D1E93}"/>
              </a:ext>
            </a:extLst>
          </p:cNvPr>
          <p:cNvSpPr>
            <a:spLocks noGrp="1"/>
          </p:cNvSpPr>
          <p:nvPr>
            <p:ph idx="1"/>
          </p:nvPr>
        </p:nvSpPr>
        <p:spPr>
          <a:xfrm>
            <a:off x="913556" y="2076803"/>
            <a:ext cx="10351066" cy="4170863"/>
          </a:xfrm>
        </p:spPr>
        <p:txBody>
          <a:bodyPr>
            <a:normAutofit fontScale="85000" lnSpcReduction="20000"/>
          </a:bodyPr>
          <a:lstStyle/>
          <a:p>
            <a:r>
              <a:rPr lang="en-US" dirty="0" smtClean="0"/>
              <a:t>Maximum </a:t>
            </a:r>
            <a:r>
              <a:rPr lang="en-US" dirty="0"/>
              <a:t>likelihood (ML</a:t>
            </a:r>
            <a:r>
              <a:rPr lang="en-US" dirty="0" smtClean="0"/>
              <a:t>)</a:t>
            </a:r>
            <a:endParaRPr lang="tr-TR" dirty="0" smtClean="0"/>
          </a:p>
          <a:p>
            <a:pPr lvl="1"/>
            <a:r>
              <a:rPr lang="en-US" dirty="0" err="1" smtClean="0"/>
              <a:t>Maximising</a:t>
            </a:r>
            <a:r>
              <a:rPr lang="en-US" dirty="0" smtClean="0"/>
              <a:t> </a:t>
            </a:r>
            <a:r>
              <a:rPr lang="en-US" dirty="0"/>
              <a:t>the likelihood function (iterative process)</a:t>
            </a:r>
          </a:p>
          <a:p>
            <a:pPr lvl="1"/>
            <a:r>
              <a:rPr lang="en-US" dirty="0"/>
              <a:t>ML estimator is unbiased, and its errors are normally distributed</a:t>
            </a:r>
          </a:p>
          <a:p>
            <a:pPr lvl="1"/>
            <a:r>
              <a:rPr lang="en-US" dirty="0"/>
              <a:t>Problems with ML is that convergence is not guaranteed with aberrant responses, and no estimator exists for all correct/incorrect responses</a:t>
            </a:r>
          </a:p>
          <a:p>
            <a:endParaRPr lang="tr-TR" dirty="0"/>
          </a:p>
          <a:p>
            <a:r>
              <a:rPr lang="en-US" dirty="0"/>
              <a:t>Warm’s Maximum Likelihood (WML</a:t>
            </a:r>
            <a:r>
              <a:rPr lang="en-US" dirty="0" smtClean="0"/>
              <a:t>)</a:t>
            </a:r>
            <a:endParaRPr lang="tr-TR" dirty="0" smtClean="0"/>
          </a:p>
          <a:p>
            <a:pPr lvl="1"/>
            <a:r>
              <a:rPr lang="en-US" dirty="0" smtClean="0"/>
              <a:t>often </a:t>
            </a:r>
            <a:r>
              <a:rPr lang="en-US" dirty="0"/>
              <a:t>employed (e.g. WINMIRA) because it provides estimates for full/empty response patterns</a:t>
            </a:r>
          </a:p>
          <a:p>
            <a:pPr lvl="1"/>
            <a:r>
              <a:rPr lang="en-US" dirty="0"/>
              <a:t>more computational intensive than ML</a:t>
            </a:r>
          </a:p>
          <a:p>
            <a:pPr lvl="1"/>
            <a:r>
              <a:rPr lang="tr-TR" dirty="0"/>
              <a:t>more central estimates; SEs equal to ML</a:t>
            </a:r>
          </a:p>
          <a:p>
            <a:endParaRPr lang="tr-TR" dirty="0"/>
          </a:p>
          <a:p>
            <a:r>
              <a:rPr lang="en-US" dirty="0" err="1" smtClean="0"/>
              <a:t>Splineinterpolation</a:t>
            </a:r>
            <a:endParaRPr lang="tr-TR" dirty="0" smtClean="0"/>
          </a:p>
          <a:p>
            <a:pPr lvl="1"/>
            <a:r>
              <a:rPr lang="en-US" smtClean="0"/>
              <a:t>estimator </a:t>
            </a:r>
            <a:r>
              <a:rPr lang="en-US" dirty="0"/>
              <a:t>based on the relationship between scores and estimated person parameters</a:t>
            </a:r>
          </a:p>
          <a:p>
            <a:pPr lvl="1"/>
            <a:r>
              <a:rPr lang="tr-TR" dirty="0"/>
              <a:t>employed in eRm</a:t>
            </a:r>
          </a:p>
          <a:p>
            <a:endParaRPr lang="tr-TR" dirty="0"/>
          </a:p>
        </p:txBody>
      </p:sp>
      <p:sp>
        <p:nvSpPr>
          <p:cNvPr id="4" name="Slayt Numarası Yer Tutucusu 3"/>
          <p:cNvSpPr>
            <a:spLocks noGrp="1"/>
          </p:cNvSpPr>
          <p:nvPr>
            <p:ph type="sldNum" sz="quarter" idx="12"/>
          </p:nvPr>
        </p:nvSpPr>
        <p:spPr/>
        <p:txBody>
          <a:bodyPr/>
          <a:lstStyle/>
          <a:p>
            <a:pPr rtl="0"/>
            <a:fld id="{E5137D0E-4A4F-4307-8994-C1891D747D59}" type="slidenum">
              <a:rPr lang="tr-TR" smtClean="0"/>
              <a:t>59</a:t>
            </a:fld>
            <a:endParaRPr lang="tr-TR" dirty="0"/>
          </a:p>
        </p:txBody>
      </p:sp>
    </p:spTree>
    <p:extLst>
      <p:ext uri="{BB962C8B-B14F-4D97-AF65-F5344CB8AC3E}">
        <p14:creationId xmlns:p14="http://schemas.microsoft.com/office/powerpoint/2010/main" val="119345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Test Dünyası</a:t>
            </a:r>
            <a:endParaRPr lang="tr-TR" dirty="0"/>
          </a:p>
        </p:txBody>
      </p:sp>
      <p:sp>
        <p:nvSpPr>
          <p:cNvPr id="3" name="Content Placeholder 2"/>
          <p:cNvSpPr>
            <a:spLocks noGrp="1"/>
          </p:cNvSpPr>
          <p:nvPr>
            <p:ph idx="1"/>
          </p:nvPr>
        </p:nvSpPr>
        <p:spPr/>
        <p:txBody>
          <a:bodyPr>
            <a:normAutofit fontScale="85000" lnSpcReduction="20000"/>
          </a:bodyPr>
          <a:lstStyle/>
          <a:p>
            <a:r>
              <a:rPr lang="tr-TR" dirty="0"/>
              <a:t>Testler, bir dizi küçük deneyi içeren deneyler olarak görülebilir </a:t>
            </a:r>
          </a:p>
          <a:p>
            <a:pPr lvl="1"/>
            <a:r>
              <a:rPr lang="tr-TR" dirty="0" smtClean="0"/>
              <a:t>(</a:t>
            </a:r>
            <a:r>
              <a:rPr lang="tr-TR" dirty="0"/>
              <a:t>Sunulan) </a:t>
            </a:r>
            <a:r>
              <a:rPr lang="tr-TR" dirty="0" smtClean="0"/>
              <a:t>Uyaran (</a:t>
            </a:r>
            <a:r>
              <a:rPr lang="tr-TR" dirty="0" err="1" smtClean="0"/>
              <a:t>örn</a:t>
            </a:r>
            <a:r>
              <a:rPr lang="tr-TR" dirty="0" smtClean="0"/>
              <a:t>. Madde)</a:t>
            </a:r>
            <a:endParaRPr lang="tr-TR" dirty="0"/>
          </a:p>
          <a:p>
            <a:pPr lvl="1"/>
            <a:r>
              <a:rPr lang="tr-TR" dirty="0"/>
              <a:t>(Kaydedilen) Tepki </a:t>
            </a:r>
            <a:r>
              <a:rPr lang="tr-TR" dirty="0" smtClean="0"/>
              <a:t>(</a:t>
            </a:r>
            <a:r>
              <a:rPr lang="tr-TR" dirty="0" err="1" smtClean="0"/>
              <a:t>örn</a:t>
            </a:r>
            <a:r>
              <a:rPr lang="tr-TR" dirty="0" smtClean="0"/>
              <a:t>. Maddeye verilen cevap -</a:t>
            </a:r>
            <a:r>
              <a:rPr lang="tr-TR" dirty="0" err="1" smtClean="0"/>
              <a:t>item</a:t>
            </a:r>
            <a:r>
              <a:rPr lang="tr-TR" dirty="0" smtClean="0"/>
              <a:t> </a:t>
            </a:r>
            <a:r>
              <a:rPr lang="tr-TR" dirty="0" err="1" smtClean="0"/>
              <a:t>response</a:t>
            </a:r>
            <a:r>
              <a:rPr lang="tr-TR" dirty="0" smtClean="0"/>
              <a:t>-)</a:t>
            </a:r>
            <a:endParaRPr lang="tr-TR" dirty="0"/>
          </a:p>
          <a:p>
            <a:pPr lvl="1"/>
            <a:endParaRPr lang="tr-TR" dirty="0"/>
          </a:p>
          <a:p>
            <a:r>
              <a:rPr lang="tr-TR" dirty="0"/>
              <a:t>Kuram (kanun yokluğunda gideri olan önermeler dizisi) yardımı ile </a:t>
            </a:r>
            <a:r>
              <a:rPr lang="tr-TR" dirty="0" err="1" smtClean="0"/>
              <a:t>yordanmaya</a:t>
            </a:r>
            <a:r>
              <a:rPr lang="tr-TR" dirty="0" smtClean="0"/>
              <a:t> çalışılan öğeler</a:t>
            </a:r>
            <a:r>
              <a:rPr lang="tr-TR" dirty="0"/>
              <a:t>	</a:t>
            </a:r>
          </a:p>
          <a:p>
            <a:pPr lvl="1"/>
            <a:r>
              <a:rPr lang="tr-TR" dirty="0" smtClean="0"/>
              <a:t>Madde parametreleri</a:t>
            </a:r>
            <a:endParaRPr lang="tr-TR" dirty="0"/>
          </a:p>
          <a:p>
            <a:pPr lvl="1"/>
            <a:r>
              <a:rPr lang="tr-TR" dirty="0"/>
              <a:t>Birey parametreleri</a:t>
            </a:r>
            <a:endParaRPr lang="tr-TR" dirty="0"/>
          </a:p>
          <a:p>
            <a:pPr lvl="1"/>
            <a:r>
              <a:rPr lang="tr-TR" dirty="0"/>
              <a:t>Etkileşim parametreleri </a:t>
            </a:r>
            <a:endParaRPr lang="tr-TR" dirty="0"/>
          </a:p>
          <a:p>
            <a:pPr marL="279082" lvl="1" indent="0">
              <a:buNone/>
            </a:pPr>
            <a:endParaRPr lang="tr-TR" dirty="0"/>
          </a:p>
          <a:p>
            <a:r>
              <a:rPr lang="tr-TR" dirty="0"/>
              <a:t>Deneye bulaşan hataların kontrolü</a:t>
            </a:r>
          </a:p>
          <a:p>
            <a:pPr lvl="1"/>
            <a:r>
              <a:rPr lang="tr-TR" dirty="0"/>
              <a:t>Tesadüfileştirme</a:t>
            </a:r>
          </a:p>
          <a:p>
            <a:pPr lvl="1"/>
            <a:r>
              <a:rPr lang="tr-TR" dirty="0"/>
              <a:t>Eşleştirme</a:t>
            </a:r>
          </a:p>
          <a:p>
            <a:pPr lvl="1"/>
            <a:r>
              <a:rPr lang="tr-TR" dirty="0"/>
              <a:t>Standartlaştırma</a:t>
            </a:r>
          </a:p>
          <a:p>
            <a:pPr lvl="1"/>
            <a:r>
              <a:rPr lang="tr-TR" dirty="0"/>
              <a:t>İstatistiksel </a:t>
            </a:r>
            <a:r>
              <a:rPr lang="tr-TR" dirty="0" smtClean="0"/>
              <a:t>düzletme</a:t>
            </a:r>
            <a:endParaRPr lang="tr-TR" dirty="0"/>
          </a:p>
        </p:txBody>
      </p:sp>
      <p:sp>
        <p:nvSpPr>
          <p:cNvPr id="4" name="Slayt Numarası Yer Tutucusu 3"/>
          <p:cNvSpPr>
            <a:spLocks noGrp="1"/>
          </p:cNvSpPr>
          <p:nvPr>
            <p:ph type="sldNum" sz="quarter" idx="12"/>
          </p:nvPr>
        </p:nvSpPr>
        <p:spPr/>
        <p:txBody>
          <a:bodyPr/>
          <a:lstStyle/>
          <a:p>
            <a:pPr rtl="0"/>
            <a:fld id="{E5137D0E-4A4F-4307-8994-C1891D747D59}" type="slidenum">
              <a:rPr lang="tr-TR" smtClean="0"/>
              <a:t>6</a:t>
            </a:fld>
            <a:endParaRPr lang="tr-TR" dirty="0"/>
          </a:p>
        </p:txBody>
      </p:sp>
    </p:spTree>
    <p:extLst>
      <p:ext uri="{BB962C8B-B14F-4D97-AF65-F5344CB8AC3E}">
        <p14:creationId xmlns:p14="http://schemas.microsoft.com/office/powerpoint/2010/main" val="29610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522413" y="3733800"/>
            <a:ext cx="9144000" cy="1143000"/>
          </a:xfrm>
        </p:spPr>
        <p:txBody>
          <a:bodyPr rtlCol="0"/>
          <a:lstStyle/>
          <a:p>
            <a:r>
              <a:rPr lang="tr-TR" sz="4800" dirty="0" smtClean="0"/>
              <a:t>Çok boyutlu MTK alternatifleri </a:t>
            </a:r>
            <a:endParaRPr lang="tr-TR" sz="4800" dirty="0"/>
          </a:p>
        </p:txBody>
      </p:sp>
      <p:sp>
        <p:nvSpPr>
          <p:cNvPr id="3" name="Alt Başlık 2"/>
          <p:cNvSpPr>
            <a:spLocks noGrp="1"/>
          </p:cNvSpPr>
          <p:nvPr>
            <p:ph type="subTitle" idx="1"/>
          </p:nvPr>
        </p:nvSpPr>
        <p:spPr/>
        <p:txBody>
          <a:bodyPr rtlCol="0"/>
          <a:lstStyle/>
          <a:p>
            <a:pPr rtl="0"/>
            <a:r>
              <a:rPr lang="tr-TR" dirty="0" smtClean="0">
                <a:solidFill>
                  <a:schemeClr val="tx1">
                    <a:lumMod val="50000"/>
                  </a:schemeClr>
                </a:solidFill>
              </a:rPr>
              <a:t>Hayaller </a:t>
            </a:r>
          </a:p>
          <a:p>
            <a:pPr rtl="0"/>
            <a:r>
              <a:rPr lang="tr-TR" dirty="0" smtClean="0">
                <a:solidFill>
                  <a:schemeClr val="tx1">
                    <a:lumMod val="50000"/>
                  </a:schemeClr>
                </a:solidFill>
              </a:rPr>
              <a:t>…… MTK ve ötesi</a:t>
            </a:r>
            <a:endParaRPr lang="tr-TR" dirty="0">
              <a:solidFill>
                <a:schemeClr val="tx1">
                  <a:lumMod val="50000"/>
                </a:schemeClr>
              </a:solidFill>
            </a:endParaRPr>
          </a:p>
        </p:txBody>
      </p:sp>
      <p:sp>
        <p:nvSpPr>
          <p:cNvPr id="4" name="Slayt Numarası Yer Tutucusu 3"/>
          <p:cNvSpPr>
            <a:spLocks noGrp="1"/>
          </p:cNvSpPr>
          <p:nvPr>
            <p:ph type="sldNum" sz="quarter" idx="12"/>
          </p:nvPr>
        </p:nvSpPr>
        <p:spPr/>
        <p:txBody>
          <a:bodyPr/>
          <a:lstStyle/>
          <a:p>
            <a:pPr rtl="0"/>
            <a:fld id="{E5137D0E-4A4F-4307-8994-C1891D747D59}" type="slidenum">
              <a:rPr lang="tr-TR" noProof="0" smtClean="0"/>
              <a:t>60</a:t>
            </a:fld>
            <a:endParaRPr lang="tr-TR" noProof="0" dirty="0"/>
          </a:p>
        </p:txBody>
      </p:sp>
    </p:spTree>
    <p:extLst>
      <p:ext uri="{BB962C8B-B14F-4D97-AF65-F5344CB8AC3E}">
        <p14:creationId xmlns:p14="http://schemas.microsoft.com/office/powerpoint/2010/main" val="118611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61A4D0-71FF-4F6A-B00C-BBA551E7749D}" type="slidenum">
              <a:rPr lang="en-US" smtClean="0"/>
              <a:t>61</a:t>
            </a:fld>
            <a:endParaRPr lang="en-US"/>
          </a:p>
        </p:txBody>
      </p:sp>
      <p:sp>
        <p:nvSpPr>
          <p:cNvPr id="4" name="TextBox 3"/>
          <p:cNvSpPr txBox="1"/>
          <p:nvPr/>
        </p:nvSpPr>
        <p:spPr>
          <a:xfrm>
            <a:off x="1751011" y="194228"/>
            <a:ext cx="6194426" cy="830997"/>
          </a:xfrm>
          <a:prstGeom prst="rect">
            <a:avLst/>
          </a:prstGeom>
          <a:noFill/>
        </p:spPr>
        <p:txBody>
          <a:bodyPr wrap="square" rtlCol="0">
            <a:spAutoFit/>
          </a:bodyPr>
          <a:lstStyle/>
          <a:p>
            <a:pPr>
              <a:tabLst>
                <a:tab pos="5943600" algn="ctr"/>
              </a:tabLst>
            </a:pPr>
            <a:r>
              <a:rPr lang="en-US" sz="2400" dirty="0"/>
              <a:t>Model 1:  Single factor models of each data set	</a:t>
            </a:r>
          </a:p>
        </p:txBody>
      </p:sp>
      <p:sp>
        <p:nvSpPr>
          <p:cNvPr id="115" name="TextBox 114"/>
          <p:cNvSpPr txBox="1"/>
          <p:nvPr/>
        </p:nvSpPr>
        <p:spPr>
          <a:xfrm>
            <a:off x="2075301" y="1639947"/>
            <a:ext cx="990600" cy="646331"/>
          </a:xfrm>
          <a:prstGeom prst="rect">
            <a:avLst/>
          </a:prstGeom>
          <a:noFill/>
        </p:spPr>
        <p:txBody>
          <a:bodyPr wrap="square" rtlCol="0">
            <a:spAutoFit/>
          </a:bodyPr>
          <a:lstStyle/>
          <a:p>
            <a:r>
              <a:rPr lang="en-US" dirty="0"/>
              <a:t>WAIS-III</a:t>
            </a:r>
          </a:p>
        </p:txBody>
      </p:sp>
      <p:sp>
        <p:nvSpPr>
          <p:cNvPr id="116" name="TextBox 115"/>
          <p:cNvSpPr txBox="1"/>
          <p:nvPr/>
        </p:nvSpPr>
        <p:spPr>
          <a:xfrm>
            <a:off x="4785939" y="829551"/>
            <a:ext cx="599803" cy="646331"/>
          </a:xfrm>
          <a:prstGeom prst="rect">
            <a:avLst/>
          </a:prstGeom>
          <a:noFill/>
        </p:spPr>
        <p:txBody>
          <a:bodyPr wrap="square" rtlCol="0">
            <a:spAutoFit/>
          </a:bodyPr>
          <a:lstStyle/>
          <a:p>
            <a:r>
              <a:rPr lang="en-US" dirty="0"/>
              <a:t>OAS</a:t>
            </a:r>
          </a:p>
        </p:txBody>
      </p:sp>
      <p:sp>
        <p:nvSpPr>
          <p:cNvPr id="117" name="TextBox 116"/>
          <p:cNvSpPr txBox="1"/>
          <p:nvPr/>
        </p:nvSpPr>
        <p:spPr>
          <a:xfrm>
            <a:off x="8398917" y="240393"/>
            <a:ext cx="743495" cy="369332"/>
          </a:xfrm>
          <a:prstGeom prst="rect">
            <a:avLst/>
          </a:prstGeom>
          <a:noFill/>
        </p:spPr>
        <p:txBody>
          <a:bodyPr wrap="square" rtlCol="0">
            <a:spAutoFit/>
          </a:bodyPr>
          <a:lstStyle/>
          <a:p>
            <a:r>
              <a:rPr lang="en-US" dirty="0"/>
              <a:t>Big 5</a:t>
            </a:r>
          </a:p>
        </p:txBody>
      </p:sp>
      <p:grpSp>
        <p:nvGrpSpPr>
          <p:cNvPr id="20" name="Group 19"/>
          <p:cNvGrpSpPr/>
          <p:nvPr/>
        </p:nvGrpSpPr>
        <p:grpSpPr>
          <a:xfrm>
            <a:off x="4429425" y="1371147"/>
            <a:ext cx="613410" cy="4739005"/>
            <a:chOff x="0" y="0"/>
            <a:chExt cx="613410" cy="4739005"/>
          </a:xfrm>
        </p:grpSpPr>
        <p:grpSp>
          <p:nvGrpSpPr>
            <p:cNvPr id="21" name="Group 20"/>
            <p:cNvGrpSpPr/>
            <p:nvPr/>
          </p:nvGrpSpPr>
          <p:grpSpPr>
            <a:xfrm>
              <a:off x="7620" y="0"/>
              <a:ext cx="605790" cy="1306195"/>
              <a:chOff x="0" y="0"/>
              <a:chExt cx="605790" cy="1306195"/>
            </a:xfrm>
          </p:grpSpPr>
          <p:sp>
            <p:nvSpPr>
              <p:cNvPr id="49" name="Text Box 6"/>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Distant1</a:t>
                </a:r>
                <a:endParaRPr lang="en-US" sz="1200">
                  <a:latin typeface="Calibri"/>
                  <a:ea typeface="Calibri"/>
                  <a:cs typeface="Times New Roman"/>
                </a:endParaRPr>
              </a:p>
            </p:txBody>
          </p:sp>
          <p:sp>
            <p:nvSpPr>
              <p:cNvPr id="50" name="Text Box 7"/>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Distant2</a:t>
                </a:r>
                <a:endParaRPr lang="en-US" sz="1200">
                  <a:latin typeface="Calibri"/>
                  <a:ea typeface="Calibri"/>
                  <a:cs typeface="Times New Roman"/>
                </a:endParaRPr>
              </a:p>
            </p:txBody>
          </p:sp>
          <p:sp>
            <p:nvSpPr>
              <p:cNvPr id="51" name="Text Box 8"/>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Distant3</a:t>
                </a:r>
                <a:endParaRPr lang="en-US" sz="1200">
                  <a:latin typeface="Calibri"/>
                  <a:ea typeface="Calibri"/>
                  <a:cs typeface="Times New Roman"/>
                </a:endParaRPr>
              </a:p>
            </p:txBody>
          </p:sp>
          <p:sp>
            <p:nvSpPr>
              <p:cNvPr id="52" name="Text Box 9"/>
              <p:cNvSpPr txBox="1">
                <a:spLocks noChangeArrowheads="1"/>
              </p:cNvSpPr>
              <p:nvPr/>
            </p:nvSpPr>
            <p:spPr bwMode="auto">
              <a:xfrm>
                <a:off x="0" y="3962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Distant4</a:t>
                </a:r>
                <a:endParaRPr lang="en-US" sz="1200">
                  <a:latin typeface="Calibri"/>
                  <a:ea typeface="Calibri"/>
                  <a:cs typeface="Times New Roman"/>
                </a:endParaRPr>
              </a:p>
            </p:txBody>
          </p:sp>
          <p:sp>
            <p:nvSpPr>
              <p:cNvPr id="53" name="Text Box 10"/>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Distant5</a:t>
                </a:r>
                <a:endParaRPr lang="en-US" sz="1200">
                  <a:latin typeface="Calibri"/>
                  <a:ea typeface="Calibri"/>
                  <a:cs typeface="Times New Roman"/>
                </a:endParaRPr>
              </a:p>
            </p:txBody>
          </p:sp>
          <p:sp>
            <p:nvSpPr>
              <p:cNvPr id="54" name="Text Box 11"/>
              <p:cNvSpPr txBox="1">
                <a:spLocks noChangeArrowheads="1"/>
              </p:cNvSpPr>
              <p:nvPr/>
            </p:nvSpPr>
            <p:spPr bwMode="auto">
              <a:xfrm>
                <a:off x="3810" y="65913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Distant6</a:t>
                </a:r>
                <a:endParaRPr lang="en-US" sz="1200">
                  <a:latin typeface="Calibri"/>
                  <a:ea typeface="Calibri"/>
                  <a:cs typeface="Times New Roman"/>
                </a:endParaRPr>
              </a:p>
            </p:txBody>
          </p:sp>
          <p:sp>
            <p:nvSpPr>
              <p:cNvPr id="55" name="Text Box 12"/>
              <p:cNvSpPr txBox="1">
                <a:spLocks noChangeArrowheads="1"/>
              </p:cNvSpPr>
              <p:nvPr/>
            </p:nvSpPr>
            <p:spPr bwMode="auto">
              <a:xfrm>
                <a:off x="3810" y="78867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Distant7</a:t>
                </a:r>
                <a:endParaRPr lang="en-US" sz="1200">
                  <a:latin typeface="Calibri"/>
                  <a:ea typeface="Calibri"/>
                  <a:cs typeface="Times New Roman"/>
                </a:endParaRPr>
              </a:p>
            </p:txBody>
          </p:sp>
          <p:sp>
            <p:nvSpPr>
              <p:cNvPr id="56" name="Text Box 13"/>
              <p:cNvSpPr txBox="1">
                <a:spLocks noChangeArrowheads="1"/>
              </p:cNvSpPr>
              <p:nvPr/>
            </p:nvSpPr>
            <p:spPr bwMode="auto">
              <a:xfrm>
                <a:off x="3810" y="92202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Distkant8</a:t>
                </a:r>
                <a:endParaRPr lang="en-US" sz="1200">
                  <a:latin typeface="Calibri"/>
                  <a:ea typeface="Calibri"/>
                  <a:cs typeface="Times New Roman"/>
                </a:endParaRPr>
              </a:p>
            </p:txBody>
          </p:sp>
          <p:sp>
            <p:nvSpPr>
              <p:cNvPr id="57" name="Text Box 14"/>
              <p:cNvSpPr txBox="1">
                <a:spLocks noChangeArrowheads="1"/>
              </p:cNvSpPr>
              <p:nvPr/>
            </p:nvSpPr>
            <p:spPr bwMode="auto">
              <a:xfrm>
                <a:off x="3810" y="105537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Distant9</a:t>
                </a:r>
                <a:endParaRPr lang="en-US" sz="1200">
                  <a:latin typeface="Calibri"/>
                  <a:ea typeface="Calibri"/>
                  <a:cs typeface="Times New Roman"/>
                </a:endParaRPr>
              </a:p>
            </p:txBody>
          </p:sp>
          <p:sp>
            <p:nvSpPr>
              <p:cNvPr id="58" name="Text Box 15"/>
              <p:cNvSpPr txBox="1">
                <a:spLocks noChangeArrowheads="1"/>
              </p:cNvSpPr>
              <p:nvPr/>
            </p:nvSpPr>
            <p:spPr bwMode="auto">
              <a:xfrm>
                <a:off x="3810" y="11963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Distant10</a:t>
                </a:r>
                <a:endParaRPr lang="en-US" sz="1200">
                  <a:latin typeface="Calibri"/>
                  <a:ea typeface="Calibri"/>
                  <a:cs typeface="Times New Roman"/>
                </a:endParaRPr>
              </a:p>
            </p:txBody>
          </p:sp>
        </p:grpSp>
        <p:grpSp>
          <p:nvGrpSpPr>
            <p:cNvPr id="22" name="Group 21"/>
            <p:cNvGrpSpPr/>
            <p:nvPr/>
          </p:nvGrpSpPr>
          <p:grpSpPr>
            <a:xfrm>
              <a:off x="7620" y="1417320"/>
              <a:ext cx="605790" cy="1031875"/>
              <a:chOff x="0" y="0"/>
              <a:chExt cx="605790" cy="1031875"/>
            </a:xfrm>
          </p:grpSpPr>
          <p:sp>
            <p:nvSpPr>
              <p:cNvPr id="41" name="Text Box 17"/>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Uninsightful1</a:t>
                </a:r>
                <a:endParaRPr lang="en-US" sz="1200">
                  <a:latin typeface="Calibri"/>
                  <a:ea typeface="Calibri"/>
                  <a:cs typeface="Times New Roman"/>
                </a:endParaRPr>
              </a:p>
            </p:txBody>
          </p:sp>
          <p:sp>
            <p:nvSpPr>
              <p:cNvPr id="42" name="Text Box 18"/>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Uninsightful2</a:t>
                </a:r>
                <a:endParaRPr lang="en-US" sz="1200">
                  <a:latin typeface="Calibri"/>
                  <a:ea typeface="Calibri"/>
                  <a:cs typeface="Times New Roman"/>
                </a:endParaRPr>
              </a:p>
            </p:txBody>
          </p:sp>
          <p:sp>
            <p:nvSpPr>
              <p:cNvPr id="43" name="Text Box 19"/>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Uninsightful3</a:t>
                </a:r>
                <a:endParaRPr lang="en-US" sz="1200">
                  <a:latin typeface="Calibri"/>
                  <a:ea typeface="Calibri"/>
                  <a:cs typeface="Times New Roman"/>
                </a:endParaRPr>
              </a:p>
            </p:txBody>
          </p:sp>
          <p:sp>
            <p:nvSpPr>
              <p:cNvPr id="44" name="Text Box 20"/>
              <p:cNvSpPr txBox="1">
                <a:spLocks noChangeArrowheads="1"/>
              </p:cNvSpPr>
              <p:nvPr/>
            </p:nvSpPr>
            <p:spPr bwMode="auto">
              <a:xfrm>
                <a:off x="0" y="396240"/>
                <a:ext cx="60579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Uninsightful4</a:t>
                </a:r>
                <a:endParaRPr lang="en-US" sz="1200">
                  <a:latin typeface="Calibri"/>
                  <a:ea typeface="Calibri"/>
                  <a:cs typeface="Times New Roman"/>
                </a:endParaRPr>
              </a:p>
            </p:txBody>
          </p:sp>
          <p:sp>
            <p:nvSpPr>
              <p:cNvPr id="45" name="Text Box 21"/>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Uninsightful5</a:t>
                </a:r>
                <a:endParaRPr lang="en-US" sz="1200">
                  <a:latin typeface="Calibri"/>
                  <a:ea typeface="Calibri"/>
                  <a:cs typeface="Times New Roman"/>
                </a:endParaRPr>
              </a:p>
            </p:txBody>
          </p:sp>
          <p:sp>
            <p:nvSpPr>
              <p:cNvPr id="46" name="Text Box 22"/>
              <p:cNvSpPr txBox="1">
                <a:spLocks noChangeArrowheads="1"/>
              </p:cNvSpPr>
              <p:nvPr/>
            </p:nvSpPr>
            <p:spPr bwMode="auto">
              <a:xfrm>
                <a:off x="3810" y="65913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Uninsightful6</a:t>
                </a:r>
                <a:endParaRPr lang="en-US" sz="1200">
                  <a:latin typeface="Calibri"/>
                  <a:ea typeface="Calibri"/>
                  <a:cs typeface="Times New Roman"/>
                </a:endParaRPr>
              </a:p>
            </p:txBody>
          </p:sp>
          <p:sp>
            <p:nvSpPr>
              <p:cNvPr id="47" name="Text Box 23"/>
              <p:cNvSpPr txBox="1">
                <a:spLocks noChangeArrowheads="1"/>
              </p:cNvSpPr>
              <p:nvPr/>
            </p:nvSpPr>
            <p:spPr bwMode="auto">
              <a:xfrm>
                <a:off x="3810" y="78867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Uninsightful7</a:t>
                </a:r>
                <a:endParaRPr lang="en-US" sz="1200">
                  <a:latin typeface="Calibri"/>
                  <a:ea typeface="Calibri"/>
                  <a:cs typeface="Times New Roman"/>
                </a:endParaRPr>
              </a:p>
            </p:txBody>
          </p:sp>
          <p:sp>
            <p:nvSpPr>
              <p:cNvPr id="48" name="Text Box 24"/>
              <p:cNvSpPr txBox="1">
                <a:spLocks noChangeArrowheads="1"/>
              </p:cNvSpPr>
              <p:nvPr/>
            </p:nvSpPr>
            <p:spPr bwMode="auto">
              <a:xfrm>
                <a:off x="3810" y="92202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Uninsightful8</a:t>
                </a:r>
                <a:endParaRPr lang="en-US" sz="1200">
                  <a:latin typeface="Calibri"/>
                  <a:ea typeface="Calibri"/>
                  <a:cs typeface="Times New Roman"/>
                </a:endParaRPr>
              </a:p>
            </p:txBody>
          </p:sp>
        </p:grpSp>
        <p:grpSp>
          <p:nvGrpSpPr>
            <p:cNvPr id="23" name="Group 22"/>
            <p:cNvGrpSpPr/>
            <p:nvPr/>
          </p:nvGrpSpPr>
          <p:grpSpPr>
            <a:xfrm>
              <a:off x="7620" y="2590800"/>
              <a:ext cx="605790" cy="639445"/>
              <a:chOff x="0" y="0"/>
              <a:chExt cx="605790" cy="639445"/>
            </a:xfrm>
          </p:grpSpPr>
          <p:sp>
            <p:nvSpPr>
              <p:cNvPr id="36" name="Text Box 28"/>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Somaticizing1</a:t>
                </a:r>
                <a:endParaRPr lang="en-US" sz="1200">
                  <a:latin typeface="Calibri"/>
                  <a:ea typeface="Calibri"/>
                  <a:cs typeface="Times New Roman"/>
                </a:endParaRPr>
              </a:p>
              <a:p>
                <a:pPr algn="ctr"/>
                <a:r>
                  <a:rPr lang="en-US" sz="800">
                    <a:latin typeface="Calibri"/>
                    <a:ea typeface="Calibri"/>
                    <a:cs typeface="Times New Roman"/>
                  </a:rPr>
                  <a:t> </a:t>
                </a:r>
                <a:endParaRPr lang="en-US" sz="1200">
                  <a:latin typeface="Calibri"/>
                  <a:ea typeface="Calibri"/>
                  <a:cs typeface="Times New Roman"/>
                </a:endParaRPr>
              </a:p>
            </p:txBody>
          </p:sp>
          <p:sp>
            <p:nvSpPr>
              <p:cNvPr id="37" name="Text Box 29"/>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Somaticizing2</a:t>
                </a:r>
                <a:endParaRPr lang="en-US" sz="1200">
                  <a:latin typeface="Calibri"/>
                  <a:ea typeface="Calibri"/>
                  <a:cs typeface="Times New Roman"/>
                </a:endParaRPr>
              </a:p>
              <a:p>
                <a:pPr algn="ctr"/>
                <a:r>
                  <a:rPr lang="en-US" sz="800">
                    <a:latin typeface="Calibri"/>
                    <a:ea typeface="Calibri"/>
                    <a:cs typeface="Times New Roman"/>
                  </a:rPr>
                  <a:t> </a:t>
                </a:r>
                <a:endParaRPr lang="en-US" sz="1200">
                  <a:latin typeface="Calibri"/>
                  <a:ea typeface="Calibri"/>
                  <a:cs typeface="Times New Roman"/>
                </a:endParaRPr>
              </a:p>
            </p:txBody>
          </p:sp>
          <p:sp>
            <p:nvSpPr>
              <p:cNvPr id="38" name="Text Box 30"/>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Somaticizing3</a:t>
                </a:r>
                <a:endParaRPr lang="en-US" sz="1200">
                  <a:latin typeface="Calibri"/>
                  <a:ea typeface="Calibri"/>
                  <a:cs typeface="Times New Roman"/>
                </a:endParaRPr>
              </a:p>
              <a:p>
                <a:pPr algn="ctr"/>
                <a:r>
                  <a:rPr lang="en-US" sz="800">
                    <a:latin typeface="Calibri"/>
                    <a:ea typeface="Calibri"/>
                    <a:cs typeface="Times New Roman"/>
                  </a:rPr>
                  <a:t> </a:t>
                </a:r>
                <a:endParaRPr lang="en-US" sz="1200">
                  <a:latin typeface="Calibri"/>
                  <a:ea typeface="Calibri"/>
                  <a:cs typeface="Times New Roman"/>
                </a:endParaRPr>
              </a:p>
            </p:txBody>
          </p:sp>
          <p:sp>
            <p:nvSpPr>
              <p:cNvPr id="39" name="Text Box 31"/>
              <p:cNvSpPr txBox="1">
                <a:spLocks noChangeArrowheads="1"/>
              </p:cNvSpPr>
              <p:nvPr/>
            </p:nvSpPr>
            <p:spPr bwMode="auto">
              <a:xfrm>
                <a:off x="0" y="396240"/>
                <a:ext cx="60579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Somaticizing4</a:t>
                </a:r>
                <a:endParaRPr lang="en-US" sz="1200">
                  <a:latin typeface="Calibri"/>
                  <a:ea typeface="Calibri"/>
                  <a:cs typeface="Times New Roman"/>
                </a:endParaRPr>
              </a:p>
              <a:p>
                <a:pPr algn="ctr"/>
                <a:r>
                  <a:rPr lang="en-US" sz="800">
                    <a:latin typeface="Calibri"/>
                    <a:ea typeface="Calibri"/>
                    <a:cs typeface="Times New Roman"/>
                  </a:rPr>
                  <a:t> </a:t>
                </a:r>
                <a:endParaRPr lang="en-US" sz="1200">
                  <a:latin typeface="Calibri"/>
                  <a:ea typeface="Calibri"/>
                  <a:cs typeface="Times New Roman"/>
                </a:endParaRPr>
              </a:p>
            </p:txBody>
          </p:sp>
          <p:sp>
            <p:nvSpPr>
              <p:cNvPr id="40" name="Text Box 32"/>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Somaticizing5</a:t>
                </a:r>
                <a:endParaRPr lang="en-US" sz="1200">
                  <a:latin typeface="Calibri"/>
                  <a:ea typeface="Calibri"/>
                  <a:cs typeface="Times New Roman"/>
                </a:endParaRPr>
              </a:p>
              <a:p>
                <a:pPr algn="ctr"/>
                <a:r>
                  <a:rPr lang="en-US" sz="800">
                    <a:latin typeface="Calibri"/>
                    <a:ea typeface="Calibri"/>
                    <a:cs typeface="Times New Roman"/>
                  </a:rPr>
                  <a:t> </a:t>
                </a:r>
                <a:endParaRPr lang="en-US" sz="1200">
                  <a:latin typeface="Calibri"/>
                  <a:ea typeface="Calibri"/>
                  <a:cs typeface="Times New Roman"/>
                </a:endParaRPr>
              </a:p>
            </p:txBody>
          </p:sp>
        </p:grpSp>
        <p:grpSp>
          <p:nvGrpSpPr>
            <p:cNvPr id="24" name="Group 23"/>
            <p:cNvGrpSpPr/>
            <p:nvPr/>
          </p:nvGrpSpPr>
          <p:grpSpPr>
            <a:xfrm>
              <a:off x="0" y="3322320"/>
              <a:ext cx="605790" cy="639445"/>
              <a:chOff x="0" y="0"/>
              <a:chExt cx="605790" cy="639445"/>
            </a:xfrm>
          </p:grpSpPr>
          <p:sp>
            <p:nvSpPr>
              <p:cNvPr id="31" name="Text Box 39"/>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Humorless1</a:t>
                </a:r>
                <a:endParaRPr lang="en-US" sz="1200">
                  <a:latin typeface="Calibri"/>
                  <a:ea typeface="Calibri"/>
                  <a:cs typeface="Times New Roman"/>
                </a:endParaRPr>
              </a:p>
            </p:txBody>
          </p:sp>
          <p:sp>
            <p:nvSpPr>
              <p:cNvPr id="32" name="Text Box 40"/>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Hiumorless2</a:t>
                </a:r>
                <a:endParaRPr lang="en-US" sz="1200">
                  <a:latin typeface="Calibri"/>
                  <a:ea typeface="Calibri"/>
                  <a:cs typeface="Times New Roman"/>
                </a:endParaRPr>
              </a:p>
            </p:txBody>
          </p:sp>
          <p:sp>
            <p:nvSpPr>
              <p:cNvPr id="33" name="Text Box 41"/>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Humorless3</a:t>
                </a:r>
                <a:endParaRPr lang="en-US" sz="1200">
                  <a:latin typeface="Calibri"/>
                  <a:ea typeface="Calibri"/>
                  <a:cs typeface="Times New Roman"/>
                </a:endParaRPr>
              </a:p>
            </p:txBody>
          </p:sp>
          <p:sp>
            <p:nvSpPr>
              <p:cNvPr id="34" name="Text Box 42"/>
              <p:cNvSpPr txBox="1">
                <a:spLocks noChangeArrowheads="1"/>
              </p:cNvSpPr>
              <p:nvPr/>
            </p:nvSpPr>
            <p:spPr bwMode="auto">
              <a:xfrm>
                <a:off x="0" y="3962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Humorless4</a:t>
                </a:r>
                <a:endParaRPr lang="en-US" sz="1200">
                  <a:latin typeface="Calibri"/>
                  <a:ea typeface="Calibri"/>
                  <a:cs typeface="Times New Roman"/>
                </a:endParaRPr>
              </a:p>
            </p:txBody>
          </p:sp>
          <p:sp>
            <p:nvSpPr>
              <p:cNvPr id="35" name="Text Box 43"/>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Humorless6</a:t>
                </a:r>
                <a:endParaRPr lang="en-US" sz="1200">
                  <a:latin typeface="Calibri"/>
                  <a:ea typeface="Calibri"/>
                  <a:cs typeface="Times New Roman"/>
                </a:endParaRPr>
              </a:p>
            </p:txBody>
          </p:sp>
        </p:grpSp>
        <p:grpSp>
          <p:nvGrpSpPr>
            <p:cNvPr id="25" name="Group 24"/>
            <p:cNvGrpSpPr/>
            <p:nvPr/>
          </p:nvGrpSpPr>
          <p:grpSpPr>
            <a:xfrm>
              <a:off x="7620" y="4099560"/>
              <a:ext cx="605790" cy="639445"/>
              <a:chOff x="0" y="0"/>
              <a:chExt cx="605790" cy="639445"/>
            </a:xfrm>
          </p:grpSpPr>
          <p:sp>
            <p:nvSpPr>
              <p:cNvPr id="26" name="Text Box 50"/>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Rigid1</a:t>
                </a:r>
                <a:endParaRPr lang="en-US" sz="1200">
                  <a:latin typeface="Calibri"/>
                  <a:ea typeface="Calibri"/>
                  <a:cs typeface="Times New Roman"/>
                </a:endParaRPr>
              </a:p>
            </p:txBody>
          </p:sp>
          <p:sp>
            <p:nvSpPr>
              <p:cNvPr id="27" name="Text Box 51"/>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Rigid2</a:t>
                </a:r>
                <a:endParaRPr lang="en-US" sz="1200">
                  <a:latin typeface="Calibri"/>
                  <a:ea typeface="Calibri"/>
                  <a:cs typeface="Times New Roman"/>
                </a:endParaRPr>
              </a:p>
            </p:txBody>
          </p:sp>
          <p:sp>
            <p:nvSpPr>
              <p:cNvPr id="28" name="Text Box 52"/>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Rigid3</a:t>
                </a:r>
                <a:endParaRPr lang="en-US" sz="1200">
                  <a:latin typeface="Calibri"/>
                  <a:ea typeface="Calibri"/>
                  <a:cs typeface="Times New Roman"/>
                </a:endParaRPr>
              </a:p>
            </p:txBody>
          </p:sp>
          <p:sp>
            <p:nvSpPr>
              <p:cNvPr id="29" name="Text Box 53"/>
              <p:cNvSpPr txBox="1">
                <a:spLocks noChangeArrowheads="1"/>
              </p:cNvSpPr>
              <p:nvPr/>
            </p:nvSpPr>
            <p:spPr bwMode="auto">
              <a:xfrm>
                <a:off x="0" y="3962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Rigid4</a:t>
                </a:r>
                <a:endParaRPr lang="en-US" sz="1200">
                  <a:latin typeface="Calibri"/>
                  <a:ea typeface="Calibri"/>
                  <a:cs typeface="Times New Roman"/>
                </a:endParaRPr>
              </a:p>
            </p:txBody>
          </p:sp>
          <p:sp>
            <p:nvSpPr>
              <p:cNvPr id="30" name="Text Box 54"/>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Rigid5</a:t>
                </a:r>
                <a:endParaRPr lang="en-US" sz="1200">
                  <a:latin typeface="Calibri"/>
                  <a:ea typeface="Calibri"/>
                  <a:cs typeface="Times New Roman"/>
                </a:endParaRPr>
              </a:p>
            </p:txBody>
          </p:sp>
        </p:grpSp>
      </p:grpSp>
      <p:grpSp>
        <p:nvGrpSpPr>
          <p:cNvPr id="306" name="Group 305"/>
          <p:cNvGrpSpPr/>
          <p:nvPr/>
        </p:nvGrpSpPr>
        <p:grpSpPr>
          <a:xfrm>
            <a:off x="6399212" y="3738143"/>
            <a:ext cx="533400" cy="658683"/>
            <a:chOff x="1828800" y="1678244"/>
            <a:chExt cx="533400" cy="658683"/>
          </a:xfrm>
        </p:grpSpPr>
        <p:sp>
          <p:nvSpPr>
            <p:cNvPr id="308" name="Oval 307"/>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TextBox 309"/>
            <p:cNvSpPr txBox="1"/>
            <p:nvPr/>
          </p:nvSpPr>
          <p:spPr>
            <a:xfrm>
              <a:off x="1828800" y="1690596"/>
              <a:ext cx="533400" cy="646331"/>
            </a:xfrm>
            <a:prstGeom prst="rect">
              <a:avLst/>
            </a:prstGeom>
            <a:noFill/>
          </p:spPr>
          <p:txBody>
            <a:bodyPr wrap="square" rtlCol="0">
              <a:spAutoFit/>
            </a:bodyPr>
            <a:lstStyle/>
            <a:p>
              <a:pPr algn="ctr"/>
              <a:r>
                <a:rPr lang="en-US" dirty="0" err="1"/>
                <a:t>Alx</a:t>
              </a:r>
              <a:endParaRPr lang="en-US" dirty="0"/>
            </a:p>
          </p:txBody>
        </p:sp>
      </p:grpSp>
      <p:grpSp>
        <p:nvGrpSpPr>
          <p:cNvPr id="119" name="Group 118"/>
          <p:cNvGrpSpPr/>
          <p:nvPr/>
        </p:nvGrpSpPr>
        <p:grpSpPr>
          <a:xfrm>
            <a:off x="2018152" y="2190010"/>
            <a:ext cx="2057399" cy="2910205"/>
            <a:chOff x="457201" y="1476314"/>
            <a:chExt cx="2057399" cy="2910205"/>
          </a:xfrm>
        </p:grpSpPr>
        <p:grpSp>
          <p:nvGrpSpPr>
            <p:cNvPr id="5" name="Group 4"/>
            <p:cNvGrpSpPr/>
            <p:nvPr/>
          </p:nvGrpSpPr>
          <p:grpSpPr>
            <a:xfrm>
              <a:off x="457201" y="1476314"/>
              <a:ext cx="560070" cy="2910205"/>
              <a:chOff x="0" y="0"/>
              <a:chExt cx="560070" cy="2910205"/>
            </a:xfrm>
          </p:grpSpPr>
          <p:sp>
            <p:nvSpPr>
              <p:cNvPr id="6" name="Text Box 6"/>
              <p:cNvSpPr txBox="1">
                <a:spLocks noChangeArrowheads="1"/>
              </p:cNvSpPr>
              <p:nvPr/>
            </p:nvSpPr>
            <p:spPr bwMode="auto">
              <a:xfrm>
                <a:off x="7620" y="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dirty="0">
                    <a:latin typeface="Calibri"/>
                    <a:ea typeface="Calibri"/>
                    <a:cs typeface="Times New Roman"/>
                  </a:rPr>
                  <a:t>Information</a:t>
                </a:r>
                <a:endParaRPr lang="en-US" sz="1200" dirty="0">
                  <a:latin typeface="Calibri"/>
                  <a:ea typeface="Calibri"/>
                  <a:cs typeface="Times New Roman"/>
                </a:endParaRPr>
              </a:p>
            </p:txBody>
          </p:sp>
          <p:sp>
            <p:nvSpPr>
              <p:cNvPr id="7" name="Text Box 7"/>
              <p:cNvSpPr txBox="1">
                <a:spLocks noChangeArrowheads="1"/>
              </p:cNvSpPr>
              <p:nvPr/>
            </p:nvSpPr>
            <p:spPr bwMode="auto">
              <a:xfrm>
                <a:off x="3810" y="20193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Vocabulary</a:t>
                </a:r>
                <a:endParaRPr lang="en-US" sz="1200">
                  <a:latin typeface="Calibri"/>
                  <a:ea typeface="Calibri"/>
                  <a:cs typeface="Times New Roman"/>
                </a:endParaRPr>
              </a:p>
            </p:txBody>
          </p:sp>
          <p:sp>
            <p:nvSpPr>
              <p:cNvPr id="8" name="Text Box 8"/>
              <p:cNvSpPr txBox="1">
                <a:spLocks noChangeArrowheads="1"/>
              </p:cNvSpPr>
              <p:nvPr/>
            </p:nvSpPr>
            <p:spPr bwMode="auto">
              <a:xfrm>
                <a:off x="3810" y="40386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Similarities</a:t>
                </a:r>
                <a:endParaRPr lang="en-US" sz="1200">
                  <a:latin typeface="Calibri"/>
                  <a:ea typeface="Calibri"/>
                  <a:cs typeface="Times New Roman"/>
                </a:endParaRPr>
              </a:p>
            </p:txBody>
          </p:sp>
          <p:sp>
            <p:nvSpPr>
              <p:cNvPr id="9" name="Text Box 9"/>
              <p:cNvSpPr txBox="1">
                <a:spLocks noChangeArrowheads="1"/>
              </p:cNvSpPr>
              <p:nvPr/>
            </p:nvSpPr>
            <p:spPr bwMode="auto">
              <a:xfrm>
                <a:off x="0" y="60198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Compreh</a:t>
                </a:r>
                <a:endParaRPr lang="en-US" sz="1200">
                  <a:latin typeface="Calibri"/>
                  <a:ea typeface="Calibri"/>
                  <a:cs typeface="Times New Roman"/>
                </a:endParaRPr>
              </a:p>
            </p:txBody>
          </p:sp>
          <p:sp>
            <p:nvSpPr>
              <p:cNvPr id="10" name="Text Box 17"/>
              <p:cNvSpPr txBox="1">
                <a:spLocks noChangeArrowheads="1"/>
              </p:cNvSpPr>
              <p:nvPr/>
            </p:nvSpPr>
            <p:spPr bwMode="auto">
              <a:xfrm>
                <a:off x="7620" y="86106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Obj Assem</a:t>
                </a:r>
                <a:endParaRPr lang="en-US" sz="1200">
                  <a:latin typeface="Calibri"/>
                  <a:ea typeface="Calibri"/>
                  <a:cs typeface="Times New Roman"/>
                </a:endParaRPr>
              </a:p>
            </p:txBody>
          </p:sp>
          <p:sp>
            <p:nvSpPr>
              <p:cNvPr id="11" name="Text Box 18"/>
              <p:cNvSpPr txBox="1">
                <a:spLocks noChangeArrowheads="1"/>
              </p:cNvSpPr>
              <p:nvPr/>
            </p:nvSpPr>
            <p:spPr bwMode="auto">
              <a:xfrm>
                <a:off x="7620" y="104775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Blk Design</a:t>
                </a:r>
                <a:endParaRPr lang="en-US" sz="1200">
                  <a:latin typeface="Calibri"/>
                  <a:ea typeface="Calibri"/>
                  <a:cs typeface="Times New Roman"/>
                </a:endParaRPr>
              </a:p>
            </p:txBody>
          </p:sp>
          <p:sp>
            <p:nvSpPr>
              <p:cNvPr id="12" name="Text Box 19"/>
              <p:cNvSpPr txBox="1">
                <a:spLocks noChangeArrowheads="1"/>
              </p:cNvSpPr>
              <p:nvPr/>
            </p:nvSpPr>
            <p:spPr bwMode="auto">
              <a:xfrm>
                <a:off x="7620" y="125349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Pct Compl</a:t>
                </a:r>
                <a:endParaRPr lang="en-US" sz="1200">
                  <a:latin typeface="Calibri"/>
                  <a:ea typeface="Calibri"/>
                  <a:cs typeface="Times New Roman"/>
                </a:endParaRPr>
              </a:p>
            </p:txBody>
          </p:sp>
          <p:sp>
            <p:nvSpPr>
              <p:cNvPr id="13" name="Text Box 20"/>
              <p:cNvSpPr txBox="1">
                <a:spLocks noChangeArrowheads="1"/>
              </p:cNvSpPr>
              <p:nvPr/>
            </p:nvSpPr>
            <p:spPr bwMode="auto">
              <a:xfrm>
                <a:off x="3810" y="146685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Mat Reas</a:t>
                </a:r>
                <a:endParaRPr lang="en-US" sz="1200">
                  <a:latin typeface="Calibri"/>
                  <a:ea typeface="Calibri"/>
                  <a:cs typeface="Times New Roman"/>
                </a:endParaRPr>
              </a:p>
            </p:txBody>
          </p:sp>
          <p:sp>
            <p:nvSpPr>
              <p:cNvPr id="14" name="Text Box 21"/>
              <p:cNvSpPr txBox="1">
                <a:spLocks noChangeArrowheads="1"/>
              </p:cNvSpPr>
              <p:nvPr/>
            </p:nvSpPr>
            <p:spPr bwMode="auto">
              <a:xfrm>
                <a:off x="7620" y="167259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Pict Arrange</a:t>
                </a:r>
                <a:endParaRPr lang="en-US" sz="1200">
                  <a:latin typeface="Calibri"/>
                  <a:ea typeface="Calibri"/>
                  <a:cs typeface="Times New Roman"/>
                </a:endParaRPr>
              </a:p>
            </p:txBody>
          </p:sp>
          <p:sp>
            <p:nvSpPr>
              <p:cNvPr id="15" name="Text Box 28"/>
              <p:cNvSpPr txBox="1">
                <a:spLocks noChangeArrowheads="1"/>
              </p:cNvSpPr>
              <p:nvPr/>
            </p:nvSpPr>
            <p:spPr bwMode="auto">
              <a:xfrm>
                <a:off x="7620" y="193929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Digit Span</a:t>
                </a:r>
                <a:endParaRPr lang="en-US" sz="1200">
                  <a:latin typeface="Calibri"/>
                  <a:ea typeface="Calibri"/>
                  <a:cs typeface="Times New Roman"/>
                </a:endParaRPr>
              </a:p>
            </p:txBody>
          </p:sp>
          <p:sp>
            <p:nvSpPr>
              <p:cNvPr id="16" name="Text Box 29"/>
              <p:cNvSpPr txBox="1">
                <a:spLocks noChangeArrowheads="1"/>
              </p:cNvSpPr>
              <p:nvPr/>
            </p:nvSpPr>
            <p:spPr bwMode="auto">
              <a:xfrm>
                <a:off x="7620" y="212598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Sequencing</a:t>
                </a:r>
                <a:endParaRPr lang="en-US" sz="1200">
                  <a:latin typeface="Calibri"/>
                  <a:ea typeface="Calibri"/>
                  <a:cs typeface="Times New Roman"/>
                </a:endParaRPr>
              </a:p>
            </p:txBody>
          </p:sp>
          <p:sp>
            <p:nvSpPr>
              <p:cNvPr id="17" name="Text Box 30"/>
              <p:cNvSpPr txBox="1">
                <a:spLocks noChangeArrowheads="1"/>
              </p:cNvSpPr>
              <p:nvPr/>
            </p:nvSpPr>
            <p:spPr bwMode="auto">
              <a:xfrm>
                <a:off x="7620" y="232791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Arithmetic</a:t>
                </a:r>
                <a:endParaRPr lang="en-US" sz="1200">
                  <a:latin typeface="Calibri"/>
                  <a:ea typeface="Calibri"/>
                  <a:cs typeface="Times New Roman"/>
                </a:endParaRPr>
              </a:p>
            </p:txBody>
          </p:sp>
          <p:sp>
            <p:nvSpPr>
              <p:cNvPr id="18" name="Text Box 39"/>
              <p:cNvSpPr txBox="1">
                <a:spLocks noChangeArrowheads="1"/>
              </p:cNvSpPr>
              <p:nvPr/>
            </p:nvSpPr>
            <p:spPr bwMode="auto">
              <a:xfrm>
                <a:off x="7620" y="262890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dirty="0">
                    <a:latin typeface="Calibri"/>
                    <a:ea typeface="Calibri"/>
                    <a:cs typeface="Times New Roman"/>
                  </a:rPr>
                  <a:t>Dig-</a:t>
                </a:r>
                <a:r>
                  <a:rPr lang="en-US" sz="800" dirty="0" err="1">
                    <a:latin typeface="Calibri"/>
                    <a:ea typeface="Calibri"/>
                    <a:cs typeface="Times New Roman"/>
                  </a:rPr>
                  <a:t>Sym</a:t>
                </a:r>
                <a:endParaRPr lang="en-US" sz="1200" dirty="0">
                  <a:latin typeface="Calibri"/>
                  <a:ea typeface="Calibri"/>
                  <a:cs typeface="Times New Roman"/>
                </a:endParaRPr>
              </a:p>
            </p:txBody>
          </p:sp>
          <p:sp>
            <p:nvSpPr>
              <p:cNvPr id="19" name="Text Box 40"/>
              <p:cNvSpPr txBox="1">
                <a:spLocks noChangeArrowheads="1"/>
              </p:cNvSpPr>
              <p:nvPr/>
            </p:nvSpPr>
            <p:spPr bwMode="auto">
              <a:xfrm>
                <a:off x="7620" y="280035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dirty="0" err="1">
                    <a:latin typeface="Calibri"/>
                    <a:ea typeface="Calibri"/>
                    <a:cs typeface="Times New Roman"/>
                  </a:rPr>
                  <a:t>Sym</a:t>
                </a:r>
                <a:r>
                  <a:rPr lang="en-US" sz="800" dirty="0">
                    <a:latin typeface="Calibri"/>
                    <a:ea typeface="Calibri"/>
                    <a:cs typeface="Times New Roman"/>
                  </a:rPr>
                  <a:t> Search</a:t>
                </a:r>
                <a:endParaRPr lang="en-US" sz="1200" dirty="0">
                  <a:latin typeface="Calibri"/>
                  <a:ea typeface="Calibri"/>
                  <a:cs typeface="Times New Roman"/>
                </a:endParaRPr>
              </a:p>
            </p:txBody>
          </p:sp>
        </p:grpSp>
        <p:grpSp>
          <p:nvGrpSpPr>
            <p:cNvPr id="299" name="Group 298"/>
            <p:cNvGrpSpPr/>
            <p:nvPr/>
          </p:nvGrpSpPr>
          <p:grpSpPr>
            <a:xfrm>
              <a:off x="1981200" y="2898321"/>
              <a:ext cx="533400" cy="439433"/>
              <a:chOff x="1828800" y="1678244"/>
              <a:chExt cx="533400" cy="439433"/>
            </a:xfrm>
          </p:grpSpPr>
          <p:sp>
            <p:nvSpPr>
              <p:cNvPr id="300" name="Oval 299"/>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TextBox 301"/>
              <p:cNvSpPr txBox="1"/>
              <p:nvPr/>
            </p:nvSpPr>
            <p:spPr>
              <a:xfrm>
                <a:off x="1828800" y="1690596"/>
                <a:ext cx="533400" cy="369332"/>
              </a:xfrm>
              <a:prstGeom prst="rect">
                <a:avLst/>
              </a:prstGeom>
              <a:noFill/>
            </p:spPr>
            <p:txBody>
              <a:bodyPr wrap="square" rtlCol="0">
                <a:spAutoFit/>
              </a:bodyPr>
              <a:lstStyle/>
              <a:p>
                <a:pPr algn="ctr"/>
                <a:r>
                  <a:rPr lang="en-US" dirty="0"/>
                  <a:t>g</a:t>
                </a:r>
              </a:p>
            </p:txBody>
          </p:sp>
        </p:grpSp>
        <p:grpSp>
          <p:nvGrpSpPr>
            <p:cNvPr id="506" name="Group 505"/>
            <p:cNvGrpSpPr/>
            <p:nvPr/>
          </p:nvGrpSpPr>
          <p:grpSpPr>
            <a:xfrm>
              <a:off x="1013461" y="1531242"/>
              <a:ext cx="990599" cy="2800350"/>
              <a:chOff x="1013461" y="1531242"/>
              <a:chExt cx="990599" cy="2800350"/>
            </a:xfrm>
          </p:grpSpPr>
          <p:cxnSp>
            <p:nvCxnSpPr>
              <p:cNvPr id="132" name="Straight Arrow Connector 131"/>
              <p:cNvCxnSpPr/>
              <p:nvPr/>
            </p:nvCxnSpPr>
            <p:spPr>
              <a:xfrm flipH="1" flipV="1">
                <a:off x="1040131" y="1531242"/>
                <a:ext cx="963929" cy="15640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H="1" flipV="1">
                <a:off x="1036321" y="1733172"/>
                <a:ext cx="967739" cy="13848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H="1" flipV="1">
                <a:off x="1036321" y="1935102"/>
                <a:ext cx="967739" cy="11602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H="1" flipV="1">
                <a:off x="1032511" y="2133222"/>
                <a:ext cx="971549" cy="9621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H="1" flipV="1">
                <a:off x="1040131" y="2392302"/>
                <a:ext cx="963929" cy="7030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H="1" flipV="1">
                <a:off x="1040131" y="2578992"/>
                <a:ext cx="963929" cy="5163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flipH="1" flipV="1">
                <a:off x="1040131" y="2784732"/>
                <a:ext cx="963929" cy="3106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302" idx="1"/>
                <a:endCxn id="13" idx="3"/>
              </p:cNvCxnSpPr>
              <p:nvPr/>
            </p:nvCxnSpPr>
            <p:spPr>
              <a:xfrm flipH="1" flipV="1">
                <a:off x="1013461" y="2998092"/>
                <a:ext cx="967739" cy="972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stCxn id="300" idx="2"/>
                <a:endCxn id="14" idx="3"/>
              </p:cNvCxnSpPr>
              <p:nvPr/>
            </p:nvCxnSpPr>
            <p:spPr>
              <a:xfrm flipH="1">
                <a:off x="1017271" y="3118038"/>
                <a:ext cx="963929" cy="85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a:stCxn id="302" idx="1"/>
                <a:endCxn id="15" idx="3"/>
              </p:cNvCxnSpPr>
              <p:nvPr/>
            </p:nvCxnSpPr>
            <p:spPr>
              <a:xfrm flipH="1">
                <a:off x="1017271" y="3095339"/>
                <a:ext cx="963929" cy="3751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stCxn id="302" idx="1"/>
                <a:endCxn id="16" idx="3"/>
              </p:cNvCxnSpPr>
              <p:nvPr/>
            </p:nvCxnSpPr>
            <p:spPr>
              <a:xfrm flipH="1">
                <a:off x="1017271" y="3095339"/>
                <a:ext cx="963929" cy="5618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a:stCxn id="302" idx="1"/>
                <a:endCxn id="17" idx="3"/>
              </p:cNvCxnSpPr>
              <p:nvPr/>
            </p:nvCxnSpPr>
            <p:spPr>
              <a:xfrm flipH="1">
                <a:off x="1017271" y="3095339"/>
                <a:ext cx="963929" cy="7638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stCxn id="302" idx="1"/>
                <a:endCxn id="18" idx="3"/>
              </p:cNvCxnSpPr>
              <p:nvPr/>
            </p:nvCxnSpPr>
            <p:spPr>
              <a:xfrm flipH="1">
                <a:off x="1017271" y="3095339"/>
                <a:ext cx="963929" cy="10648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stCxn id="302" idx="1"/>
                <a:endCxn id="19" idx="3"/>
              </p:cNvCxnSpPr>
              <p:nvPr/>
            </p:nvCxnSpPr>
            <p:spPr>
              <a:xfrm flipH="1">
                <a:off x="1017271" y="3095339"/>
                <a:ext cx="963929" cy="12362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507" name="Group 506"/>
          <p:cNvGrpSpPr/>
          <p:nvPr/>
        </p:nvGrpSpPr>
        <p:grpSpPr>
          <a:xfrm>
            <a:off x="5031406" y="1426074"/>
            <a:ext cx="1367807" cy="4629150"/>
            <a:chOff x="3508993" y="1426074"/>
            <a:chExt cx="1367807" cy="4629150"/>
          </a:xfrm>
        </p:grpSpPr>
        <p:cxnSp>
          <p:nvCxnSpPr>
            <p:cNvPr id="196" name="Straight Arrow Connector 195"/>
            <p:cNvCxnSpPr>
              <a:stCxn id="308" idx="2"/>
              <a:endCxn id="49" idx="3"/>
            </p:cNvCxnSpPr>
            <p:nvPr/>
          </p:nvCxnSpPr>
          <p:spPr>
            <a:xfrm flipH="1" flipV="1">
              <a:off x="3520423" y="1426074"/>
              <a:ext cx="1356377" cy="25317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a:stCxn id="310" idx="1"/>
              <a:endCxn id="50" idx="3"/>
            </p:cNvCxnSpPr>
            <p:nvPr/>
          </p:nvCxnSpPr>
          <p:spPr>
            <a:xfrm flipH="1" flipV="1">
              <a:off x="3520423" y="1555614"/>
              <a:ext cx="1356377" cy="23795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a:stCxn id="310" idx="1"/>
              <a:endCxn id="51" idx="3"/>
            </p:cNvCxnSpPr>
            <p:nvPr/>
          </p:nvCxnSpPr>
          <p:spPr>
            <a:xfrm flipH="1" flipV="1">
              <a:off x="3520423" y="1685154"/>
              <a:ext cx="1356377" cy="22500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a:stCxn id="310" idx="1"/>
              <a:endCxn id="52" idx="3"/>
            </p:cNvCxnSpPr>
            <p:nvPr/>
          </p:nvCxnSpPr>
          <p:spPr>
            <a:xfrm flipH="1" flipV="1">
              <a:off x="3516613" y="1822314"/>
              <a:ext cx="1360187" cy="21128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a:stCxn id="310" idx="1"/>
              <a:endCxn id="53" idx="3"/>
            </p:cNvCxnSpPr>
            <p:nvPr/>
          </p:nvCxnSpPr>
          <p:spPr>
            <a:xfrm flipH="1" flipV="1">
              <a:off x="3520423" y="1955664"/>
              <a:ext cx="1356377" cy="19794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a:stCxn id="310" idx="1"/>
              <a:endCxn id="54" idx="3"/>
            </p:cNvCxnSpPr>
            <p:nvPr/>
          </p:nvCxnSpPr>
          <p:spPr>
            <a:xfrm flipH="1" flipV="1">
              <a:off x="3520423" y="2085204"/>
              <a:ext cx="1356377" cy="18499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a:stCxn id="310" idx="1"/>
              <a:endCxn id="55" idx="3"/>
            </p:cNvCxnSpPr>
            <p:nvPr/>
          </p:nvCxnSpPr>
          <p:spPr>
            <a:xfrm flipH="1" flipV="1">
              <a:off x="3520423" y="2214744"/>
              <a:ext cx="1356377" cy="17204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a:stCxn id="310" idx="1"/>
              <a:endCxn id="56" idx="3"/>
            </p:cNvCxnSpPr>
            <p:nvPr/>
          </p:nvCxnSpPr>
          <p:spPr>
            <a:xfrm flipH="1" flipV="1">
              <a:off x="3520423" y="2348094"/>
              <a:ext cx="1356377" cy="15870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a:stCxn id="308" idx="2"/>
              <a:endCxn id="57" idx="3"/>
            </p:cNvCxnSpPr>
            <p:nvPr/>
          </p:nvCxnSpPr>
          <p:spPr>
            <a:xfrm flipH="1" flipV="1">
              <a:off x="3520423" y="2481444"/>
              <a:ext cx="1356377" cy="14764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a:stCxn id="310" idx="1"/>
              <a:endCxn id="58" idx="3"/>
            </p:cNvCxnSpPr>
            <p:nvPr/>
          </p:nvCxnSpPr>
          <p:spPr>
            <a:xfrm flipH="1" flipV="1">
              <a:off x="3520423" y="2622414"/>
              <a:ext cx="1356377" cy="13127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a:stCxn id="310" idx="1"/>
              <a:endCxn id="41" idx="3"/>
            </p:cNvCxnSpPr>
            <p:nvPr/>
          </p:nvCxnSpPr>
          <p:spPr>
            <a:xfrm flipH="1" flipV="1">
              <a:off x="3520423" y="2843394"/>
              <a:ext cx="1356377" cy="10917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a:stCxn id="310" idx="1"/>
              <a:endCxn id="42" idx="3"/>
            </p:cNvCxnSpPr>
            <p:nvPr/>
          </p:nvCxnSpPr>
          <p:spPr>
            <a:xfrm flipH="1" flipV="1">
              <a:off x="3520423" y="2972934"/>
              <a:ext cx="1356377" cy="9622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a:stCxn id="310" idx="1"/>
              <a:endCxn id="43" idx="3"/>
            </p:cNvCxnSpPr>
            <p:nvPr/>
          </p:nvCxnSpPr>
          <p:spPr>
            <a:xfrm flipH="1" flipV="1">
              <a:off x="3520423" y="3102474"/>
              <a:ext cx="1356377" cy="8326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a:stCxn id="308" idx="2"/>
              <a:endCxn id="44" idx="3"/>
            </p:cNvCxnSpPr>
            <p:nvPr/>
          </p:nvCxnSpPr>
          <p:spPr>
            <a:xfrm flipH="1" flipV="1">
              <a:off x="3520423" y="3239634"/>
              <a:ext cx="1356377" cy="7182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a:stCxn id="308" idx="2"/>
              <a:endCxn id="45" idx="3"/>
            </p:cNvCxnSpPr>
            <p:nvPr/>
          </p:nvCxnSpPr>
          <p:spPr>
            <a:xfrm flipH="1" flipV="1">
              <a:off x="3520423" y="3372984"/>
              <a:ext cx="1356377" cy="5848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a:stCxn id="310" idx="1"/>
              <a:endCxn id="46" idx="3"/>
            </p:cNvCxnSpPr>
            <p:nvPr/>
          </p:nvCxnSpPr>
          <p:spPr>
            <a:xfrm flipH="1" flipV="1">
              <a:off x="3520423" y="3502524"/>
              <a:ext cx="1356377" cy="4326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a:stCxn id="310" idx="1"/>
              <a:endCxn id="47" idx="3"/>
            </p:cNvCxnSpPr>
            <p:nvPr/>
          </p:nvCxnSpPr>
          <p:spPr>
            <a:xfrm flipH="1" flipV="1">
              <a:off x="3520423" y="3632064"/>
              <a:ext cx="1356377" cy="3030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a:stCxn id="310" idx="1"/>
              <a:endCxn id="48" idx="3"/>
            </p:cNvCxnSpPr>
            <p:nvPr/>
          </p:nvCxnSpPr>
          <p:spPr>
            <a:xfrm flipH="1" flipV="1">
              <a:off x="3520423" y="3765414"/>
              <a:ext cx="1356377" cy="1697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a:stCxn id="308" idx="2"/>
              <a:endCxn id="36" idx="3"/>
            </p:cNvCxnSpPr>
            <p:nvPr/>
          </p:nvCxnSpPr>
          <p:spPr>
            <a:xfrm flipH="1">
              <a:off x="3520423" y="3957859"/>
              <a:ext cx="1356377" cy="590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a:stCxn id="310" idx="1"/>
              <a:endCxn id="37" idx="3"/>
            </p:cNvCxnSpPr>
            <p:nvPr/>
          </p:nvCxnSpPr>
          <p:spPr>
            <a:xfrm flipH="1">
              <a:off x="3520423" y="3935160"/>
              <a:ext cx="1356377" cy="2112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a:stCxn id="310" idx="1"/>
              <a:endCxn id="38" idx="3"/>
            </p:cNvCxnSpPr>
            <p:nvPr/>
          </p:nvCxnSpPr>
          <p:spPr>
            <a:xfrm flipH="1">
              <a:off x="3520423" y="3935160"/>
              <a:ext cx="1356377" cy="340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0" name="Straight Arrow Connector 319"/>
            <p:cNvCxnSpPr>
              <a:stCxn id="310" idx="1"/>
              <a:endCxn id="39" idx="3"/>
            </p:cNvCxnSpPr>
            <p:nvPr/>
          </p:nvCxnSpPr>
          <p:spPr>
            <a:xfrm flipH="1">
              <a:off x="3520423" y="3935160"/>
              <a:ext cx="1356377" cy="4779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4" name="Straight Arrow Connector 323"/>
            <p:cNvCxnSpPr>
              <a:stCxn id="310" idx="1"/>
              <a:endCxn id="40" idx="3"/>
            </p:cNvCxnSpPr>
            <p:nvPr/>
          </p:nvCxnSpPr>
          <p:spPr>
            <a:xfrm flipH="1">
              <a:off x="3520423" y="3935160"/>
              <a:ext cx="1356377" cy="6113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a:stCxn id="310" idx="1"/>
              <a:endCxn id="31" idx="3"/>
            </p:cNvCxnSpPr>
            <p:nvPr/>
          </p:nvCxnSpPr>
          <p:spPr>
            <a:xfrm flipH="1">
              <a:off x="3512803" y="3935160"/>
              <a:ext cx="1363997" cy="8132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a:stCxn id="310" idx="1"/>
              <a:endCxn id="32" idx="3"/>
            </p:cNvCxnSpPr>
            <p:nvPr/>
          </p:nvCxnSpPr>
          <p:spPr>
            <a:xfrm flipH="1">
              <a:off x="3512803" y="3935160"/>
              <a:ext cx="1363997" cy="9427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6" name="Straight Arrow Connector 335"/>
            <p:cNvCxnSpPr>
              <a:stCxn id="310" idx="1"/>
              <a:endCxn id="33" idx="3"/>
            </p:cNvCxnSpPr>
            <p:nvPr/>
          </p:nvCxnSpPr>
          <p:spPr>
            <a:xfrm flipH="1">
              <a:off x="3512803" y="3935160"/>
              <a:ext cx="1363997" cy="10723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0" name="Straight Arrow Connector 339"/>
            <p:cNvCxnSpPr>
              <a:stCxn id="310" idx="1"/>
              <a:endCxn id="34" idx="3"/>
            </p:cNvCxnSpPr>
            <p:nvPr/>
          </p:nvCxnSpPr>
          <p:spPr>
            <a:xfrm flipH="1">
              <a:off x="3508993" y="3935160"/>
              <a:ext cx="1367807" cy="12094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4" name="Straight Arrow Connector 343"/>
            <p:cNvCxnSpPr>
              <a:stCxn id="310" idx="1"/>
              <a:endCxn id="35" idx="3"/>
            </p:cNvCxnSpPr>
            <p:nvPr/>
          </p:nvCxnSpPr>
          <p:spPr>
            <a:xfrm flipH="1">
              <a:off x="3512803" y="3935160"/>
              <a:ext cx="1363997" cy="13428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8" name="Straight Arrow Connector 347"/>
            <p:cNvCxnSpPr>
              <a:stCxn id="310" idx="1"/>
              <a:endCxn id="26" idx="3"/>
            </p:cNvCxnSpPr>
            <p:nvPr/>
          </p:nvCxnSpPr>
          <p:spPr>
            <a:xfrm flipH="1">
              <a:off x="3520423" y="3935160"/>
              <a:ext cx="1356377" cy="15904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2" name="Straight Arrow Connector 351"/>
            <p:cNvCxnSpPr>
              <a:stCxn id="310" idx="1"/>
              <a:endCxn id="27" idx="3"/>
            </p:cNvCxnSpPr>
            <p:nvPr/>
          </p:nvCxnSpPr>
          <p:spPr>
            <a:xfrm flipH="1">
              <a:off x="3520423" y="3935160"/>
              <a:ext cx="1356377" cy="17200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6" name="Straight Arrow Connector 355"/>
            <p:cNvCxnSpPr>
              <a:stCxn id="310" idx="1"/>
              <a:endCxn id="28" idx="3"/>
            </p:cNvCxnSpPr>
            <p:nvPr/>
          </p:nvCxnSpPr>
          <p:spPr>
            <a:xfrm flipH="1">
              <a:off x="3520423" y="3935160"/>
              <a:ext cx="1356377" cy="18495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0" name="Straight Arrow Connector 359"/>
            <p:cNvCxnSpPr>
              <a:stCxn id="310" idx="1"/>
              <a:endCxn id="29" idx="3"/>
            </p:cNvCxnSpPr>
            <p:nvPr/>
          </p:nvCxnSpPr>
          <p:spPr>
            <a:xfrm flipH="1">
              <a:off x="3516613" y="3935160"/>
              <a:ext cx="1360187" cy="19867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4" name="Straight Arrow Connector 363"/>
            <p:cNvCxnSpPr>
              <a:stCxn id="310" idx="1"/>
              <a:endCxn id="30" idx="3"/>
            </p:cNvCxnSpPr>
            <p:nvPr/>
          </p:nvCxnSpPr>
          <p:spPr>
            <a:xfrm flipH="1">
              <a:off x="3520423" y="3935160"/>
              <a:ext cx="1356377" cy="2120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8" name="Group 117"/>
          <p:cNvGrpSpPr/>
          <p:nvPr/>
        </p:nvGrpSpPr>
        <p:grpSpPr>
          <a:xfrm>
            <a:off x="7389813" y="699908"/>
            <a:ext cx="2599265" cy="5855664"/>
            <a:chOff x="5867400" y="500079"/>
            <a:chExt cx="2599265" cy="5855664"/>
          </a:xfrm>
        </p:grpSpPr>
        <p:grpSp>
          <p:nvGrpSpPr>
            <p:cNvPr id="59" name="Group 58"/>
            <p:cNvGrpSpPr>
              <a:grpSpLocks/>
            </p:cNvGrpSpPr>
            <p:nvPr/>
          </p:nvGrpSpPr>
          <p:grpSpPr bwMode="auto">
            <a:xfrm>
              <a:off x="5867400" y="500079"/>
              <a:ext cx="555625" cy="5855664"/>
              <a:chOff x="6620" y="1815"/>
              <a:chExt cx="875" cy="10955"/>
            </a:xfrm>
          </p:grpSpPr>
          <p:grpSp>
            <p:nvGrpSpPr>
              <p:cNvPr id="60" name="Group 59"/>
              <p:cNvGrpSpPr>
                <a:grpSpLocks/>
              </p:cNvGrpSpPr>
              <p:nvPr/>
            </p:nvGrpSpPr>
            <p:grpSpPr bwMode="auto">
              <a:xfrm>
                <a:off x="6620" y="1815"/>
                <a:ext cx="875" cy="2060"/>
                <a:chOff x="1955" y="1520"/>
                <a:chExt cx="875" cy="2060"/>
              </a:xfrm>
            </p:grpSpPr>
            <p:sp>
              <p:nvSpPr>
                <p:cNvPr id="105" name="Text Box 6"/>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dirty="0">
                      <a:latin typeface="Calibri"/>
                      <a:ea typeface="Calibri"/>
                      <a:cs typeface="Times New Roman"/>
                    </a:rPr>
                    <a:t>Extrav1</a:t>
                  </a:r>
                  <a:endParaRPr lang="en-US" sz="1200" dirty="0">
                    <a:latin typeface="Calibri"/>
                    <a:ea typeface="Calibri"/>
                    <a:cs typeface="Times New Roman"/>
                  </a:endParaRPr>
                </a:p>
              </p:txBody>
            </p:sp>
            <p:sp>
              <p:nvSpPr>
                <p:cNvPr id="106" name="Text Box 7"/>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dirty="0">
                      <a:latin typeface="Calibri"/>
                      <a:ea typeface="Calibri"/>
                      <a:cs typeface="Times New Roman"/>
                    </a:rPr>
                    <a:t>Extrav2</a:t>
                  </a:r>
                  <a:endParaRPr lang="en-US" sz="1200" dirty="0">
                    <a:latin typeface="Calibri"/>
                    <a:ea typeface="Calibri"/>
                    <a:cs typeface="Times New Roman"/>
                  </a:endParaRPr>
                </a:p>
              </p:txBody>
            </p:sp>
            <p:sp>
              <p:nvSpPr>
                <p:cNvPr id="107" name="Text Box 8"/>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Extrav3</a:t>
                  </a:r>
                  <a:endParaRPr lang="en-US" sz="1200">
                    <a:latin typeface="Calibri"/>
                    <a:ea typeface="Calibri"/>
                    <a:cs typeface="Times New Roman"/>
                  </a:endParaRPr>
                </a:p>
              </p:txBody>
            </p:sp>
            <p:sp>
              <p:nvSpPr>
                <p:cNvPr id="108" name="Text Box 9"/>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Extrav4</a:t>
                  </a:r>
                  <a:endParaRPr lang="en-US" sz="1200">
                    <a:latin typeface="Calibri"/>
                    <a:ea typeface="Calibri"/>
                    <a:cs typeface="Times New Roman"/>
                  </a:endParaRPr>
                </a:p>
              </p:txBody>
            </p:sp>
            <p:sp>
              <p:nvSpPr>
                <p:cNvPr id="109" name="Text Box 10"/>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Extrav5</a:t>
                  </a:r>
                  <a:endParaRPr lang="en-US" sz="1200">
                    <a:latin typeface="Calibri"/>
                    <a:ea typeface="Calibri"/>
                    <a:cs typeface="Times New Roman"/>
                  </a:endParaRPr>
                </a:p>
              </p:txBody>
            </p:sp>
            <p:sp>
              <p:nvSpPr>
                <p:cNvPr id="110" name="Text Box 11"/>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Extrav6</a:t>
                  </a:r>
                  <a:endParaRPr lang="en-US" sz="1200">
                    <a:latin typeface="Calibri"/>
                    <a:ea typeface="Calibri"/>
                    <a:cs typeface="Times New Roman"/>
                  </a:endParaRPr>
                </a:p>
              </p:txBody>
            </p:sp>
            <p:sp>
              <p:nvSpPr>
                <p:cNvPr id="111" name="Text Box 12"/>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dirty="0">
                      <a:latin typeface="Calibri"/>
                      <a:ea typeface="Calibri"/>
                      <a:cs typeface="Times New Roman"/>
                    </a:rPr>
                    <a:t>Extrav7</a:t>
                  </a:r>
                  <a:endParaRPr lang="en-US" sz="1200" dirty="0">
                    <a:latin typeface="Calibri"/>
                    <a:ea typeface="Calibri"/>
                    <a:cs typeface="Times New Roman"/>
                  </a:endParaRPr>
                </a:p>
              </p:txBody>
            </p:sp>
            <p:sp>
              <p:nvSpPr>
                <p:cNvPr id="112" name="Text Box 13"/>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Extrav8</a:t>
                  </a:r>
                  <a:endParaRPr lang="en-US" sz="1200">
                    <a:latin typeface="Calibri"/>
                    <a:ea typeface="Calibri"/>
                    <a:cs typeface="Times New Roman"/>
                  </a:endParaRPr>
                </a:p>
              </p:txBody>
            </p:sp>
            <p:sp>
              <p:nvSpPr>
                <p:cNvPr id="113" name="Text Box 14"/>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Extrav9</a:t>
                  </a:r>
                  <a:endParaRPr lang="en-US" sz="1200">
                    <a:latin typeface="Calibri"/>
                    <a:ea typeface="Calibri"/>
                    <a:cs typeface="Times New Roman"/>
                  </a:endParaRPr>
                </a:p>
              </p:txBody>
            </p:sp>
            <p:sp>
              <p:nvSpPr>
                <p:cNvPr id="114" name="Text Box 15"/>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Extrav10</a:t>
                  </a:r>
                  <a:endParaRPr lang="en-US" sz="1200">
                    <a:latin typeface="Calibri"/>
                    <a:ea typeface="Calibri"/>
                    <a:cs typeface="Times New Roman"/>
                  </a:endParaRPr>
                </a:p>
              </p:txBody>
            </p:sp>
          </p:grpSp>
          <p:grpSp>
            <p:nvGrpSpPr>
              <p:cNvPr id="61" name="Group 60"/>
              <p:cNvGrpSpPr>
                <a:grpSpLocks/>
              </p:cNvGrpSpPr>
              <p:nvPr/>
            </p:nvGrpSpPr>
            <p:grpSpPr bwMode="auto">
              <a:xfrm>
                <a:off x="6620" y="4050"/>
                <a:ext cx="875" cy="2060"/>
                <a:chOff x="1955" y="1520"/>
                <a:chExt cx="875" cy="2060"/>
              </a:xfrm>
            </p:grpSpPr>
            <p:sp>
              <p:nvSpPr>
                <p:cNvPr id="95" name="Text Box 17"/>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Agree1</a:t>
                  </a:r>
                  <a:endParaRPr lang="en-US" sz="1200">
                    <a:latin typeface="Calibri"/>
                    <a:ea typeface="Calibri"/>
                    <a:cs typeface="Times New Roman"/>
                  </a:endParaRPr>
                </a:p>
              </p:txBody>
            </p:sp>
            <p:sp>
              <p:nvSpPr>
                <p:cNvPr id="96" name="Text Box 18"/>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Agree2</a:t>
                  </a:r>
                  <a:endParaRPr lang="en-US" sz="1200">
                    <a:latin typeface="Calibri"/>
                    <a:ea typeface="Calibri"/>
                    <a:cs typeface="Times New Roman"/>
                  </a:endParaRPr>
                </a:p>
              </p:txBody>
            </p:sp>
            <p:sp>
              <p:nvSpPr>
                <p:cNvPr id="97" name="Text Box 19"/>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Agree3</a:t>
                  </a:r>
                  <a:endParaRPr lang="en-US" sz="1200">
                    <a:latin typeface="Calibri"/>
                    <a:ea typeface="Calibri"/>
                    <a:cs typeface="Times New Roman"/>
                  </a:endParaRPr>
                </a:p>
              </p:txBody>
            </p:sp>
            <p:sp>
              <p:nvSpPr>
                <p:cNvPr id="98" name="Text Box 20"/>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Agree4</a:t>
                  </a:r>
                  <a:endParaRPr lang="en-US" sz="1200">
                    <a:latin typeface="Calibri"/>
                    <a:ea typeface="Calibri"/>
                    <a:cs typeface="Times New Roman"/>
                  </a:endParaRPr>
                </a:p>
              </p:txBody>
            </p:sp>
            <p:sp>
              <p:nvSpPr>
                <p:cNvPr id="99" name="Text Box 21"/>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Agree5</a:t>
                  </a:r>
                  <a:endParaRPr lang="en-US" sz="1200">
                    <a:latin typeface="Calibri"/>
                    <a:ea typeface="Calibri"/>
                    <a:cs typeface="Times New Roman"/>
                  </a:endParaRPr>
                </a:p>
              </p:txBody>
            </p:sp>
            <p:sp>
              <p:nvSpPr>
                <p:cNvPr id="100" name="Text Box 22"/>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Agree6</a:t>
                  </a:r>
                  <a:endParaRPr lang="en-US" sz="1200">
                    <a:latin typeface="Calibri"/>
                    <a:ea typeface="Calibri"/>
                    <a:cs typeface="Times New Roman"/>
                  </a:endParaRPr>
                </a:p>
              </p:txBody>
            </p:sp>
            <p:sp>
              <p:nvSpPr>
                <p:cNvPr id="101" name="Text Box 23"/>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Agree7</a:t>
                  </a:r>
                  <a:endParaRPr lang="en-US" sz="1200">
                    <a:latin typeface="Calibri"/>
                    <a:ea typeface="Calibri"/>
                    <a:cs typeface="Times New Roman"/>
                  </a:endParaRPr>
                </a:p>
              </p:txBody>
            </p:sp>
            <p:sp>
              <p:nvSpPr>
                <p:cNvPr id="102" name="Text Box 24"/>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Agree8</a:t>
                  </a:r>
                  <a:endParaRPr lang="en-US" sz="1200">
                    <a:latin typeface="Calibri"/>
                    <a:ea typeface="Calibri"/>
                    <a:cs typeface="Times New Roman"/>
                  </a:endParaRPr>
                </a:p>
              </p:txBody>
            </p:sp>
            <p:sp>
              <p:nvSpPr>
                <p:cNvPr id="103" name="Text Box 25"/>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Agree9</a:t>
                  </a:r>
                  <a:endParaRPr lang="en-US" sz="1200">
                    <a:latin typeface="Calibri"/>
                    <a:ea typeface="Calibri"/>
                    <a:cs typeface="Times New Roman"/>
                  </a:endParaRPr>
                </a:p>
              </p:txBody>
            </p:sp>
            <p:sp>
              <p:nvSpPr>
                <p:cNvPr id="104" name="Text Box 26"/>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Agree10</a:t>
                  </a:r>
                  <a:endParaRPr lang="en-US" sz="1200">
                    <a:latin typeface="Calibri"/>
                    <a:ea typeface="Calibri"/>
                    <a:cs typeface="Times New Roman"/>
                  </a:endParaRPr>
                </a:p>
              </p:txBody>
            </p:sp>
          </p:grpSp>
          <p:grpSp>
            <p:nvGrpSpPr>
              <p:cNvPr id="62" name="Group 61"/>
              <p:cNvGrpSpPr>
                <a:grpSpLocks/>
              </p:cNvGrpSpPr>
              <p:nvPr/>
            </p:nvGrpSpPr>
            <p:grpSpPr bwMode="auto">
              <a:xfrm>
                <a:off x="6620" y="6285"/>
                <a:ext cx="875" cy="2060"/>
                <a:chOff x="1955" y="1520"/>
                <a:chExt cx="875" cy="2060"/>
              </a:xfrm>
            </p:grpSpPr>
            <p:sp>
              <p:nvSpPr>
                <p:cNvPr id="85" name="Text Box 28"/>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Consc1</a:t>
                  </a:r>
                  <a:endParaRPr lang="en-US" sz="1200">
                    <a:latin typeface="Calibri"/>
                    <a:ea typeface="Calibri"/>
                    <a:cs typeface="Times New Roman"/>
                  </a:endParaRPr>
                </a:p>
              </p:txBody>
            </p:sp>
            <p:sp>
              <p:nvSpPr>
                <p:cNvPr id="86" name="Text Box 29"/>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Consc2</a:t>
                  </a:r>
                  <a:endParaRPr lang="en-US" sz="1200">
                    <a:latin typeface="Calibri"/>
                    <a:ea typeface="Calibri"/>
                    <a:cs typeface="Times New Roman"/>
                  </a:endParaRPr>
                </a:p>
              </p:txBody>
            </p:sp>
            <p:sp>
              <p:nvSpPr>
                <p:cNvPr id="87" name="Text Box 30"/>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Consc3</a:t>
                  </a:r>
                  <a:endParaRPr lang="en-US" sz="1200">
                    <a:latin typeface="Calibri"/>
                    <a:ea typeface="Calibri"/>
                    <a:cs typeface="Times New Roman"/>
                  </a:endParaRPr>
                </a:p>
              </p:txBody>
            </p:sp>
            <p:sp>
              <p:nvSpPr>
                <p:cNvPr id="88" name="Text Box 31"/>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Consc4</a:t>
                  </a:r>
                  <a:endParaRPr lang="en-US" sz="1200">
                    <a:latin typeface="Calibri"/>
                    <a:ea typeface="Calibri"/>
                    <a:cs typeface="Times New Roman"/>
                  </a:endParaRPr>
                </a:p>
              </p:txBody>
            </p:sp>
            <p:sp>
              <p:nvSpPr>
                <p:cNvPr id="89" name="Text Box 32"/>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Consc5</a:t>
                  </a:r>
                  <a:endParaRPr lang="en-US" sz="1200">
                    <a:latin typeface="Calibri"/>
                    <a:ea typeface="Calibri"/>
                    <a:cs typeface="Times New Roman"/>
                  </a:endParaRPr>
                </a:p>
              </p:txBody>
            </p:sp>
            <p:sp>
              <p:nvSpPr>
                <p:cNvPr id="90" name="Text Box 33"/>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Consc6</a:t>
                  </a:r>
                  <a:endParaRPr lang="en-US" sz="1200">
                    <a:latin typeface="Calibri"/>
                    <a:ea typeface="Calibri"/>
                    <a:cs typeface="Times New Roman"/>
                  </a:endParaRPr>
                </a:p>
              </p:txBody>
            </p:sp>
            <p:sp>
              <p:nvSpPr>
                <p:cNvPr id="91" name="Text Box 34"/>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Consc7</a:t>
                  </a:r>
                  <a:endParaRPr lang="en-US" sz="1200">
                    <a:latin typeface="Calibri"/>
                    <a:ea typeface="Calibri"/>
                    <a:cs typeface="Times New Roman"/>
                  </a:endParaRPr>
                </a:p>
              </p:txBody>
            </p:sp>
            <p:sp>
              <p:nvSpPr>
                <p:cNvPr id="92" name="Text Box 35"/>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Consc8</a:t>
                  </a:r>
                  <a:endParaRPr lang="en-US" sz="1200">
                    <a:latin typeface="Calibri"/>
                    <a:ea typeface="Calibri"/>
                    <a:cs typeface="Times New Roman"/>
                  </a:endParaRPr>
                </a:p>
              </p:txBody>
            </p:sp>
            <p:sp>
              <p:nvSpPr>
                <p:cNvPr id="93" name="Text Box 36"/>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Consc9</a:t>
                  </a:r>
                  <a:endParaRPr lang="en-US" sz="1200">
                    <a:latin typeface="Calibri"/>
                    <a:ea typeface="Calibri"/>
                    <a:cs typeface="Times New Roman"/>
                  </a:endParaRPr>
                </a:p>
              </p:txBody>
            </p:sp>
            <p:sp>
              <p:nvSpPr>
                <p:cNvPr id="94" name="Text Box 37"/>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Consc10</a:t>
                  </a:r>
                  <a:endParaRPr lang="en-US" sz="1200">
                    <a:latin typeface="Calibri"/>
                    <a:ea typeface="Calibri"/>
                    <a:cs typeface="Times New Roman"/>
                  </a:endParaRPr>
                </a:p>
              </p:txBody>
            </p:sp>
          </p:grpSp>
          <p:grpSp>
            <p:nvGrpSpPr>
              <p:cNvPr id="63" name="Group 62"/>
              <p:cNvGrpSpPr>
                <a:grpSpLocks/>
              </p:cNvGrpSpPr>
              <p:nvPr/>
            </p:nvGrpSpPr>
            <p:grpSpPr bwMode="auto">
              <a:xfrm>
                <a:off x="6620" y="8490"/>
                <a:ext cx="875" cy="2060"/>
                <a:chOff x="1955" y="1520"/>
                <a:chExt cx="875" cy="2060"/>
              </a:xfrm>
            </p:grpSpPr>
            <p:sp>
              <p:nvSpPr>
                <p:cNvPr id="75" name="Text Box 39"/>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Stabil1</a:t>
                  </a:r>
                  <a:endParaRPr lang="en-US" sz="1200">
                    <a:latin typeface="Calibri"/>
                    <a:ea typeface="Calibri"/>
                    <a:cs typeface="Times New Roman"/>
                  </a:endParaRPr>
                </a:p>
              </p:txBody>
            </p:sp>
            <p:sp>
              <p:nvSpPr>
                <p:cNvPr id="76" name="Text Box 40"/>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Stabil2</a:t>
                  </a:r>
                  <a:endParaRPr lang="en-US" sz="1200">
                    <a:latin typeface="Calibri"/>
                    <a:ea typeface="Calibri"/>
                    <a:cs typeface="Times New Roman"/>
                  </a:endParaRPr>
                </a:p>
              </p:txBody>
            </p:sp>
            <p:sp>
              <p:nvSpPr>
                <p:cNvPr id="77" name="Text Box 41"/>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Stabil3</a:t>
                  </a:r>
                  <a:endParaRPr lang="en-US" sz="1200">
                    <a:latin typeface="Calibri"/>
                    <a:ea typeface="Calibri"/>
                    <a:cs typeface="Times New Roman"/>
                  </a:endParaRPr>
                </a:p>
              </p:txBody>
            </p:sp>
            <p:sp>
              <p:nvSpPr>
                <p:cNvPr id="78" name="Text Box 42"/>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Stabil4</a:t>
                  </a:r>
                  <a:endParaRPr lang="en-US" sz="1200">
                    <a:latin typeface="Calibri"/>
                    <a:ea typeface="Calibri"/>
                    <a:cs typeface="Times New Roman"/>
                  </a:endParaRPr>
                </a:p>
              </p:txBody>
            </p:sp>
            <p:sp>
              <p:nvSpPr>
                <p:cNvPr id="79" name="Text Box 43"/>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Stabil5</a:t>
                  </a:r>
                  <a:endParaRPr lang="en-US" sz="1200">
                    <a:latin typeface="Calibri"/>
                    <a:ea typeface="Calibri"/>
                    <a:cs typeface="Times New Roman"/>
                  </a:endParaRPr>
                </a:p>
              </p:txBody>
            </p:sp>
            <p:sp>
              <p:nvSpPr>
                <p:cNvPr id="80" name="Text Box 44"/>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Stabil6</a:t>
                  </a:r>
                  <a:endParaRPr lang="en-US" sz="1200">
                    <a:latin typeface="Calibri"/>
                    <a:ea typeface="Calibri"/>
                    <a:cs typeface="Times New Roman"/>
                  </a:endParaRPr>
                </a:p>
              </p:txBody>
            </p:sp>
            <p:sp>
              <p:nvSpPr>
                <p:cNvPr id="81" name="Text Box 45"/>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Stabil7</a:t>
                  </a:r>
                  <a:endParaRPr lang="en-US" sz="1200">
                    <a:latin typeface="Calibri"/>
                    <a:ea typeface="Calibri"/>
                    <a:cs typeface="Times New Roman"/>
                  </a:endParaRPr>
                </a:p>
              </p:txBody>
            </p:sp>
            <p:sp>
              <p:nvSpPr>
                <p:cNvPr id="82" name="Text Box 46"/>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Stabil8</a:t>
                  </a:r>
                  <a:endParaRPr lang="en-US" sz="1200">
                    <a:latin typeface="Calibri"/>
                    <a:ea typeface="Calibri"/>
                    <a:cs typeface="Times New Roman"/>
                  </a:endParaRPr>
                </a:p>
              </p:txBody>
            </p:sp>
            <p:sp>
              <p:nvSpPr>
                <p:cNvPr id="83" name="Text Box 47"/>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Stabil9</a:t>
                  </a:r>
                  <a:endParaRPr lang="en-US" sz="1200">
                    <a:latin typeface="Calibri"/>
                    <a:ea typeface="Calibri"/>
                    <a:cs typeface="Times New Roman"/>
                  </a:endParaRPr>
                </a:p>
              </p:txBody>
            </p:sp>
            <p:sp>
              <p:nvSpPr>
                <p:cNvPr id="84" name="Text Box 48"/>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Stabil10</a:t>
                  </a:r>
                  <a:endParaRPr lang="en-US" sz="1200">
                    <a:latin typeface="Calibri"/>
                    <a:ea typeface="Calibri"/>
                    <a:cs typeface="Times New Roman"/>
                  </a:endParaRPr>
                </a:p>
              </p:txBody>
            </p:sp>
          </p:grpSp>
          <p:grpSp>
            <p:nvGrpSpPr>
              <p:cNvPr id="64" name="Group 63"/>
              <p:cNvGrpSpPr>
                <a:grpSpLocks/>
              </p:cNvGrpSpPr>
              <p:nvPr/>
            </p:nvGrpSpPr>
            <p:grpSpPr bwMode="auto">
              <a:xfrm>
                <a:off x="6620" y="10710"/>
                <a:ext cx="875" cy="2060"/>
                <a:chOff x="1955" y="1520"/>
                <a:chExt cx="875" cy="2060"/>
              </a:xfrm>
            </p:grpSpPr>
            <p:sp>
              <p:nvSpPr>
                <p:cNvPr id="65" name="Text Box 50"/>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Open1</a:t>
                  </a:r>
                  <a:endParaRPr lang="en-US" sz="1200">
                    <a:latin typeface="Calibri"/>
                    <a:ea typeface="Calibri"/>
                    <a:cs typeface="Times New Roman"/>
                  </a:endParaRPr>
                </a:p>
              </p:txBody>
            </p:sp>
            <p:sp>
              <p:nvSpPr>
                <p:cNvPr id="66" name="Text Box 51"/>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Open2</a:t>
                  </a:r>
                  <a:endParaRPr lang="en-US" sz="1200">
                    <a:latin typeface="Calibri"/>
                    <a:ea typeface="Calibri"/>
                    <a:cs typeface="Times New Roman"/>
                  </a:endParaRPr>
                </a:p>
              </p:txBody>
            </p:sp>
            <p:sp>
              <p:nvSpPr>
                <p:cNvPr id="67" name="Text Box 52"/>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Open3</a:t>
                  </a:r>
                  <a:endParaRPr lang="en-US" sz="1200">
                    <a:latin typeface="Calibri"/>
                    <a:ea typeface="Calibri"/>
                    <a:cs typeface="Times New Roman"/>
                  </a:endParaRPr>
                </a:p>
              </p:txBody>
            </p:sp>
            <p:sp>
              <p:nvSpPr>
                <p:cNvPr id="68" name="Text Box 53"/>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Open4</a:t>
                  </a:r>
                  <a:endParaRPr lang="en-US" sz="1200">
                    <a:latin typeface="Calibri"/>
                    <a:ea typeface="Calibri"/>
                    <a:cs typeface="Times New Roman"/>
                  </a:endParaRPr>
                </a:p>
              </p:txBody>
            </p:sp>
            <p:sp>
              <p:nvSpPr>
                <p:cNvPr id="69" name="Text Box 54"/>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Open5</a:t>
                  </a:r>
                  <a:endParaRPr lang="en-US" sz="1200">
                    <a:latin typeface="Calibri"/>
                    <a:ea typeface="Calibri"/>
                    <a:cs typeface="Times New Roman"/>
                  </a:endParaRPr>
                </a:p>
              </p:txBody>
            </p:sp>
            <p:sp>
              <p:nvSpPr>
                <p:cNvPr id="70" name="Text Box 55"/>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Open6</a:t>
                  </a:r>
                  <a:endParaRPr lang="en-US" sz="1200">
                    <a:latin typeface="Calibri"/>
                    <a:ea typeface="Calibri"/>
                    <a:cs typeface="Times New Roman"/>
                  </a:endParaRPr>
                </a:p>
              </p:txBody>
            </p:sp>
            <p:sp>
              <p:nvSpPr>
                <p:cNvPr id="71" name="Text Box 56"/>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Open7</a:t>
                  </a:r>
                  <a:endParaRPr lang="en-US" sz="1200">
                    <a:latin typeface="Calibri"/>
                    <a:ea typeface="Calibri"/>
                    <a:cs typeface="Times New Roman"/>
                  </a:endParaRPr>
                </a:p>
              </p:txBody>
            </p:sp>
            <p:sp>
              <p:nvSpPr>
                <p:cNvPr id="72" name="Text Box 57"/>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Open8</a:t>
                  </a:r>
                  <a:endParaRPr lang="en-US" sz="1200">
                    <a:latin typeface="Calibri"/>
                    <a:ea typeface="Calibri"/>
                    <a:cs typeface="Times New Roman"/>
                  </a:endParaRPr>
                </a:p>
              </p:txBody>
            </p:sp>
            <p:sp>
              <p:nvSpPr>
                <p:cNvPr id="73" name="Text Box 58"/>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Open9</a:t>
                  </a:r>
                  <a:endParaRPr lang="en-US" sz="1200">
                    <a:latin typeface="Calibri"/>
                    <a:ea typeface="Calibri"/>
                    <a:cs typeface="Times New Roman"/>
                  </a:endParaRPr>
                </a:p>
              </p:txBody>
            </p:sp>
            <p:sp>
              <p:nvSpPr>
                <p:cNvPr id="74" name="Text Box 59"/>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Open10</a:t>
                  </a:r>
                  <a:endParaRPr lang="en-US" sz="1200">
                    <a:latin typeface="Calibri"/>
                    <a:ea typeface="Calibri"/>
                    <a:cs typeface="Times New Roman"/>
                  </a:endParaRPr>
                </a:p>
              </p:txBody>
            </p:sp>
          </p:grpSp>
        </p:grpSp>
        <p:grpSp>
          <p:nvGrpSpPr>
            <p:cNvPr id="372" name="Group 371"/>
            <p:cNvGrpSpPr/>
            <p:nvPr/>
          </p:nvGrpSpPr>
          <p:grpSpPr>
            <a:xfrm>
              <a:off x="7924800" y="3346320"/>
              <a:ext cx="541865" cy="503967"/>
              <a:chOff x="7924800" y="3346320"/>
              <a:chExt cx="541865" cy="503967"/>
            </a:xfrm>
          </p:grpSpPr>
          <p:sp>
            <p:nvSpPr>
              <p:cNvPr id="316" name="TextBox 315"/>
              <p:cNvSpPr txBox="1"/>
              <p:nvPr/>
            </p:nvSpPr>
            <p:spPr>
              <a:xfrm>
                <a:off x="7924800" y="3428178"/>
                <a:ext cx="541865" cy="276999"/>
              </a:xfrm>
              <a:prstGeom prst="rect">
                <a:avLst/>
              </a:prstGeom>
              <a:noFill/>
            </p:spPr>
            <p:txBody>
              <a:bodyPr wrap="square" lIns="0" tIns="0" rIns="0" bIns="0" rtlCol="0">
                <a:spAutoFit/>
              </a:bodyPr>
              <a:lstStyle/>
              <a:p>
                <a:pPr algn="ctr"/>
                <a:r>
                  <a:rPr lang="en-US" dirty="0"/>
                  <a:t>GFP</a:t>
                </a:r>
              </a:p>
            </p:txBody>
          </p:sp>
          <p:sp>
            <p:nvSpPr>
              <p:cNvPr id="314" name="Oval 313"/>
              <p:cNvSpPr/>
              <p:nvPr/>
            </p:nvSpPr>
            <p:spPr>
              <a:xfrm>
                <a:off x="7924800" y="3346320"/>
                <a:ext cx="541865" cy="50396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8" name="Group 507"/>
            <p:cNvGrpSpPr/>
            <p:nvPr/>
          </p:nvGrpSpPr>
          <p:grpSpPr>
            <a:xfrm>
              <a:off x="6419850" y="546315"/>
              <a:ext cx="1504950" cy="5763192"/>
              <a:chOff x="6419850" y="546315"/>
              <a:chExt cx="1504950" cy="5763192"/>
            </a:xfrm>
          </p:grpSpPr>
          <p:cxnSp>
            <p:nvCxnSpPr>
              <p:cNvPr id="376" name="Straight Arrow Connector 375"/>
              <p:cNvCxnSpPr>
                <a:stCxn id="314" idx="2"/>
                <a:endCxn id="105" idx="3"/>
              </p:cNvCxnSpPr>
              <p:nvPr/>
            </p:nvCxnSpPr>
            <p:spPr>
              <a:xfrm flipH="1" flipV="1">
                <a:off x="6423025" y="546315"/>
                <a:ext cx="1501775" cy="30519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0" name="Straight Arrow Connector 379"/>
              <p:cNvCxnSpPr>
                <a:stCxn id="314" idx="2"/>
                <a:endCxn id="106" idx="3"/>
              </p:cNvCxnSpPr>
              <p:nvPr/>
            </p:nvCxnSpPr>
            <p:spPr>
              <a:xfrm flipH="1" flipV="1">
                <a:off x="6423025" y="655892"/>
                <a:ext cx="1501775" cy="29424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4" name="Straight Arrow Connector 383"/>
              <p:cNvCxnSpPr>
                <a:stCxn id="314" idx="2"/>
                <a:endCxn id="107" idx="3"/>
              </p:cNvCxnSpPr>
              <p:nvPr/>
            </p:nvCxnSpPr>
            <p:spPr>
              <a:xfrm flipH="1" flipV="1">
                <a:off x="6423025" y="765468"/>
                <a:ext cx="1501775" cy="28328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8" name="Straight Arrow Connector 387"/>
              <p:cNvCxnSpPr>
                <a:stCxn id="314" idx="2"/>
                <a:endCxn id="108" idx="3"/>
              </p:cNvCxnSpPr>
              <p:nvPr/>
            </p:nvCxnSpPr>
            <p:spPr>
              <a:xfrm flipH="1" flipV="1">
                <a:off x="6419850" y="880924"/>
                <a:ext cx="1504950" cy="27173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2" name="Straight Arrow Connector 391"/>
              <p:cNvCxnSpPr>
                <a:stCxn id="314" idx="2"/>
                <a:endCxn id="109" idx="3"/>
              </p:cNvCxnSpPr>
              <p:nvPr/>
            </p:nvCxnSpPr>
            <p:spPr>
              <a:xfrm flipH="1" flipV="1">
                <a:off x="6423025" y="992639"/>
                <a:ext cx="1501775" cy="26056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6" name="Straight Arrow Connector 395"/>
              <p:cNvCxnSpPr>
                <a:stCxn id="314" idx="2"/>
                <a:endCxn id="110" idx="3"/>
              </p:cNvCxnSpPr>
              <p:nvPr/>
            </p:nvCxnSpPr>
            <p:spPr>
              <a:xfrm flipH="1" flipV="1">
                <a:off x="6423025" y="1102216"/>
                <a:ext cx="1501775" cy="2496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0" name="Straight Arrow Connector 399"/>
              <p:cNvCxnSpPr>
                <a:stCxn id="314" idx="2"/>
                <a:endCxn id="111" idx="3"/>
              </p:cNvCxnSpPr>
              <p:nvPr/>
            </p:nvCxnSpPr>
            <p:spPr>
              <a:xfrm flipH="1" flipV="1">
                <a:off x="6423025" y="1211792"/>
                <a:ext cx="1501775" cy="23865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3" name="Straight Arrow Connector 402"/>
              <p:cNvCxnSpPr>
                <a:stCxn id="314" idx="2"/>
                <a:endCxn id="112" idx="3"/>
              </p:cNvCxnSpPr>
              <p:nvPr/>
            </p:nvCxnSpPr>
            <p:spPr>
              <a:xfrm flipH="1" flipV="1">
                <a:off x="6423025" y="1321369"/>
                <a:ext cx="1501775" cy="22769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5" name="Straight Arrow Connector 404"/>
              <p:cNvCxnSpPr>
                <a:stCxn id="314" idx="2"/>
                <a:endCxn id="113" idx="3"/>
              </p:cNvCxnSpPr>
              <p:nvPr/>
            </p:nvCxnSpPr>
            <p:spPr>
              <a:xfrm flipH="1" flipV="1">
                <a:off x="6423025" y="1434687"/>
                <a:ext cx="1501775" cy="21636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7" name="Straight Arrow Connector 406"/>
              <p:cNvCxnSpPr>
                <a:stCxn id="314" idx="2"/>
                <a:endCxn id="114" idx="3"/>
              </p:cNvCxnSpPr>
              <p:nvPr/>
            </p:nvCxnSpPr>
            <p:spPr>
              <a:xfrm flipH="1" flipV="1">
                <a:off x="6423025" y="1554954"/>
                <a:ext cx="1501775" cy="20433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9" name="Straight Arrow Connector 408"/>
              <p:cNvCxnSpPr>
                <a:stCxn id="314" idx="2"/>
                <a:endCxn id="95" idx="3"/>
              </p:cNvCxnSpPr>
              <p:nvPr/>
            </p:nvCxnSpPr>
            <p:spPr>
              <a:xfrm flipH="1" flipV="1">
                <a:off x="6423025" y="1740967"/>
                <a:ext cx="1501775" cy="18573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1" name="Straight Arrow Connector 410"/>
              <p:cNvCxnSpPr>
                <a:stCxn id="314" idx="2"/>
                <a:endCxn id="96" idx="3"/>
              </p:cNvCxnSpPr>
              <p:nvPr/>
            </p:nvCxnSpPr>
            <p:spPr>
              <a:xfrm flipH="1" flipV="1">
                <a:off x="6423025" y="1850544"/>
                <a:ext cx="1501775" cy="17477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3" name="Straight Arrow Connector 412"/>
              <p:cNvCxnSpPr>
                <a:stCxn id="316" idx="1"/>
                <a:endCxn id="97" idx="3"/>
              </p:cNvCxnSpPr>
              <p:nvPr/>
            </p:nvCxnSpPr>
            <p:spPr>
              <a:xfrm flipH="1" flipV="1">
                <a:off x="6423025" y="1960120"/>
                <a:ext cx="1501775" cy="16065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5" name="Straight Arrow Connector 414"/>
              <p:cNvCxnSpPr>
                <a:stCxn id="314" idx="2"/>
                <a:endCxn id="98" idx="3"/>
              </p:cNvCxnSpPr>
              <p:nvPr/>
            </p:nvCxnSpPr>
            <p:spPr>
              <a:xfrm flipH="1" flipV="1">
                <a:off x="6419850" y="2075576"/>
                <a:ext cx="1504950" cy="15227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7" name="Straight Arrow Connector 416"/>
              <p:cNvCxnSpPr>
                <a:stCxn id="314" idx="2"/>
                <a:endCxn id="99" idx="3"/>
              </p:cNvCxnSpPr>
              <p:nvPr/>
            </p:nvCxnSpPr>
            <p:spPr>
              <a:xfrm flipH="1" flipV="1">
                <a:off x="6423025" y="2187291"/>
                <a:ext cx="1501775" cy="14110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2" name="Straight Arrow Connector 431"/>
              <p:cNvCxnSpPr>
                <a:stCxn id="314" idx="2"/>
                <a:endCxn id="100" idx="3"/>
              </p:cNvCxnSpPr>
              <p:nvPr/>
            </p:nvCxnSpPr>
            <p:spPr>
              <a:xfrm flipH="1" flipV="1">
                <a:off x="6423025" y="2296868"/>
                <a:ext cx="1501775" cy="13014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7" name="Straight Arrow Connector 436"/>
              <p:cNvCxnSpPr>
                <a:stCxn id="314" idx="2"/>
                <a:endCxn id="101" idx="3"/>
              </p:cNvCxnSpPr>
              <p:nvPr/>
            </p:nvCxnSpPr>
            <p:spPr>
              <a:xfrm flipH="1" flipV="1">
                <a:off x="6423025" y="2406444"/>
                <a:ext cx="1501775" cy="11918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9" name="Straight Arrow Connector 438"/>
              <p:cNvCxnSpPr>
                <a:stCxn id="314" idx="2"/>
                <a:endCxn id="102" idx="3"/>
              </p:cNvCxnSpPr>
              <p:nvPr/>
            </p:nvCxnSpPr>
            <p:spPr>
              <a:xfrm flipH="1" flipV="1">
                <a:off x="6423025" y="2516021"/>
                <a:ext cx="1501775" cy="10822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1" name="Straight Arrow Connector 440"/>
              <p:cNvCxnSpPr>
                <a:stCxn id="314" idx="2"/>
                <a:endCxn id="103" idx="3"/>
              </p:cNvCxnSpPr>
              <p:nvPr/>
            </p:nvCxnSpPr>
            <p:spPr>
              <a:xfrm flipH="1" flipV="1">
                <a:off x="6423025" y="2629339"/>
                <a:ext cx="1501775" cy="9689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3" name="Straight Arrow Connector 442"/>
              <p:cNvCxnSpPr>
                <a:stCxn id="314" idx="2"/>
                <a:endCxn id="104" idx="3"/>
              </p:cNvCxnSpPr>
              <p:nvPr/>
            </p:nvCxnSpPr>
            <p:spPr>
              <a:xfrm flipH="1" flipV="1">
                <a:off x="6423025" y="2749606"/>
                <a:ext cx="1501775" cy="8486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5" name="Straight Arrow Connector 444"/>
              <p:cNvCxnSpPr>
                <a:stCxn id="314" idx="2"/>
                <a:endCxn id="85" idx="3"/>
              </p:cNvCxnSpPr>
              <p:nvPr/>
            </p:nvCxnSpPr>
            <p:spPr>
              <a:xfrm flipH="1" flipV="1">
                <a:off x="6423025" y="2935618"/>
                <a:ext cx="1501775" cy="6626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7" name="Straight Arrow Connector 446"/>
              <p:cNvCxnSpPr>
                <a:stCxn id="314" idx="2"/>
                <a:endCxn id="86" idx="3"/>
              </p:cNvCxnSpPr>
              <p:nvPr/>
            </p:nvCxnSpPr>
            <p:spPr>
              <a:xfrm flipH="1" flipV="1">
                <a:off x="6423025" y="3045195"/>
                <a:ext cx="1501775" cy="5531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9" name="Straight Arrow Connector 448"/>
              <p:cNvCxnSpPr>
                <a:stCxn id="314" idx="2"/>
                <a:endCxn id="87" idx="3"/>
              </p:cNvCxnSpPr>
              <p:nvPr/>
            </p:nvCxnSpPr>
            <p:spPr>
              <a:xfrm flipH="1" flipV="1">
                <a:off x="6423025" y="3154771"/>
                <a:ext cx="1501775" cy="4435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1" name="Straight Arrow Connector 450"/>
              <p:cNvCxnSpPr>
                <a:stCxn id="314" idx="2"/>
                <a:endCxn id="88" idx="3"/>
              </p:cNvCxnSpPr>
              <p:nvPr/>
            </p:nvCxnSpPr>
            <p:spPr>
              <a:xfrm flipH="1" flipV="1">
                <a:off x="6419850" y="3270227"/>
                <a:ext cx="1504950" cy="3280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3" name="Straight Arrow Connector 452"/>
              <p:cNvCxnSpPr>
                <a:stCxn id="314" idx="2"/>
                <a:endCxn id="89" idx="3"/>
              </p:cNvCxnSpPr>
              <p:nvPr/>
            </p:nvCxnSpPr>
            <p:spPr>
              <a:xfrm flipH="1" flipV="1">
                <a:off x="6423025" y="3381942"/>
                <a:ext cx="1501775" cy="2163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a:stCxn id="314" idx="2"/>
                <a:endCxn id="90" idx="3"/>
              </p:cNvCxnSpPr>
              <p:nvPr/>
            </p:nvCxnSpPr>
            <p:spPr>
              <a:xfrm flipH="1" flipV="1">
                <a:off x="6423025" y="3491519"/>
                <a:ext cx="1501775" cy="1067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7" name="Straight Arrow Connector 456"/>
              <p:cNvCxnSpPr>
                <a:stCxn id="314" idx="2"/>
                <a:endCxn id="91" idx="3"/>
              </p:cNvCxnSpPr>
              <p:nvPr/>
            </p:nvCxnSpPr>
            <p:spPr>
              <a:xfrm flipH="1">
                <a:off x="6423025" y="3598304"/>
                <a:ext cx="1501775" cy="27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9" name="Straight Arrow Connector 458"/>
              <p:cNvCxnSpPr>
                <a:stCxn id="314" idx="2"/>
                <a:endCxn id="92" idx="3"/>
              </p:cNvCxnSpPr>
              <p:nvPr/>
            </p:nvCxnSpPr>
            <p:spPr>
              <a:xfrm flipH="1">
                <a:off x="6423025" y="3598304"/>
                <a:ext cx="1501775" cy="1123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1" name="Straight Arrow Connector 460"/>
              <p:cNvCxnSpPr>
                <a:stCxn id="314" idx="2"/>
                <a:endCxn id="93" idx="3"/>
              </p:cNvCxnSpPr>
              <p:nvPr/>
            </p:nvCxnSpPr>
            <p:spPr>
              <a:xfrm flipH="1">
                <a:off x="6423025" y="3598304"/>
                <a:ext cx="1501775" cy="2256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3" name="Straight Arrow Connector 462"/>
              <p:cNvCxnSpPr>
                <a:stCxn id="314" idx="2"/>
                <a:endCxn id="94" idx="3"/>
              </p:cNvCxnSpPr>
              <p:nvPr/>
            </p:nvCxnSpPr>
            <p:spPr>
              <a:xfrm flipH="1">
                <a:off x="6423025" y="3598304"/>
                <a:ext cx="1501775" cy="3459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5" name="Straight Arrow Connector 464"/>
              <p:cNvCxnSpPr>
                <a:stCxn id="314" idx="2"/>
                <a:endCxn id="75" idx="3"/>
              </p:cNvCxnSpPr>
              <p:nvPr/>
            </p:nvCxnSpPr>
            <p:spPr>
              <a:xfrm flipH="1">
                <a:off x="6423025" y="3598304"/>
                <a:ext cx="1501775" cy="5159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7" name="Straight Arrow Connector 466"/>
              <p:cNvCxnSpPr>
                <a:stCxn id="314" idx="2"/>
                <a:endCxn id="76" idx="3"/>
              </p:cNvCxnSpPr>
              <p:nvPr/>
            </p:nvCxnSpPr>
            <p:spPr>
              <a:xfrm flipH="1">
                <a:off x="6423025" y="3598304"/>
                <a:ext cx="1501775" cy="6255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9" name="Straight Arrow Connector 468"/>
              <p:cNvCxnSpPr>
                <a:stCxn id="314" idx="2"/>
                <a:endCxn id="77" idx="3"/>
              </p:cNvCxnSpPr>
              <p:nvPr/>
            </p:nvCxnSpPr>
            <p:spPr>
              <a:xfrm flipH="1">
                <a:off x="6423025" y="3598304"/>
                <a:ext cx="1501775" cy="7350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3" name="Straight Arrow Connector 472"/>
              <p:cNvCxnSpPr>
                <a:stCxn id="314" idx="2"/>
                <a:endCxn id="78" idx="3"/>
              </p:cNvCxnSpPr>
              <p:nvPr/>
            </p:nvCxnSpPr>
            <p:spPr>
              <a:xfrm flipH="1">
                <a:off x="6419850" y="3598304"/>
                <a:ext cx="1504950" cy="8505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5" name="Straight Arrow Connector 474"/>
              <p:cNvCxnSpPr>
                <a:stCxn id="314" idx="2"/>
                <a:endCxn id="79" idx="3"/>
              </p:cNvCxnSpPr>
              <p:nvPr/>
            </p:nvCxnSpPr>
            <p:spPr>
              <a:xfrm flipH="1">
                <a:off x="6423025" y="3598304"/>
                <a:ext cx="1501775" cy="9622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7" name="Straight Arrow Connector 476"/>
              <p:cNvCxnSpPr>
                <a:stCxn id="314" idx="2"/>
                <a:endCxn id="80" idx="3"/>
              </p:cNvCxnSpPr>
              <p:nvPr/>
            </p:nvCxnSpPr>
            <p:spPr>
              <a:xfrm flipH="1">
                <a:off x="6423025" y="3598304"/>
                <a:ext cx="1501775" cy="10718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9" name="Straight Arrow Connector 478"/>
              <p:cNvCxnSpPr>
                <a:stCxn id="314" idx="2"/>
                <a:endCxn id="81" idx="3"/>
              </p:cNvCxnSpPr>
              <p:nvPr/>
            </p:nvCxnSpPr>
            <p:spPr>
              <a:xfrm flipH="1">
                <a:off x="6423025" y="3598304"/>
                <a:ext cx="1501775" cy="11814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1" name="Straight Arrow Connector 480"/>
              <p:cNvCxnSpPr>
                <a:stCxn id="314" idx="2"/>
                <a:endCxn id="82" idx="3"/>
              </p:cNvCxnSpPr>
              <p:nvPr/>
            </p:nvCxnSpPr>
            <p:spPr>
              <a:xfrm flipH="1">
                <a:off x="6423025" y="3598304"/>
                <a:ext cx="1501775" cy="12909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3" name="Straight Arrow Connector 482"/>
              <p:cNvCxnSpPr>
                <a:stCxn id="314" idx="2"/>
                <a:endCxn id="83" idx="3"/>
              </p:cNvCxnSpPr>
              <p:nvPr/>
            </p:nvCxnSpPr>
            <p:spPr>
              <a:xfrm flipH="1">
                <a:off x="6423025" y="3598304"/>
                <a:ext cx="1501775" cy="14043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5" name="Straight Arrow Connector 484"/>
              <p:cNvCxnSpPr>
                <a:stCxn id="314" idx="2"/>
                <a:endCxn id="84" idx="3"/>
              </p:cNvCxnSpPr>
              <p:nvPr/>
            </p:nvCxnSpPr>
            <p:spPr>
              <a:xfrm flipH="1">
                <a:off x="6423025" y="3598304"/>
                <a:ext cx="1501775" cy="15245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7" name="Straight Arrow Connector 486"/>
              <p:cNvCxnSpPr>
                <a:stCxn id="314" idx="2"/>
                <a:endCxn id="65" idx="3"/>
              </p:cNvCxnSpPr>
              <p:nvPr/>
            </p:nvCxnSpPr>
            <p:spPr>
              <a:xfrm flipH="1">
                <a:off x="6423025" y="3598304"/>
                <a:ext cx="1501775" cy="17025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9" name="Straight Arrow Connector 488"/>
              <p:cNvCxnSpPr>
                <a:stCxn id="314" idx="2"/>
                <a:endCxn id="66" idx="3"/>
              </p:cNvCxnSpPr>
              <p:nvPr/>
            </p:nvCxnSpPr>
            <p:spPr>
              <a:xfrm flipH="1">
                <a:off x="6423025" y="3598304"/>
                <a:ext cx="1501775" cy="18121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1" name="Straight Arrow Connector 490"/>
              <p:cNvCxnSpPr>
                <a:stCxn id="314" idx="2"/>
                <a:endCxn id="67" idx="3"/>
              </p:cNvCxnSpPr>
              <p:nvPr/>
            </p:nvCxnSpPr>
            <p:spPr>
              <a:xfrm flipH="1">
                <a:off x="6423025" y="3598304"/>
                <a:ext cx="1501775" cy="19217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3" name="Straight Arrow Connector 492"/>
              <p:cNvCxnSpPr>
                <a:stCxn id="314" idx="2"/>
                <a:endCxn id="68" idx="3"/>
              </p:cNvCxnSpPr>
              <p:nvPr/>
            </p:nvCxnSpPr>
            <p:spPr>
              <a:xfrm flipH="1">
                <a:off x="6419850" y="3598304"/>
                <a:ext cx="1504950" cy="20371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5" name="Straight Arrow Connector 494"/>
              <p:cNvCxnSpPr>
                <a:stCxn id="314" idx="2"/>
                <a:endCxn id="69" idx="3"/>
              </p:cNvCxnSpPr>
              <p:nvPr/>
            </p:nvCxnSpPr>
            <p:spPr>
              <a:xfrm flipH="1">
                <a:off x="6423025" y="3598304"/>
                <a:ext cx="1501775" cy="21488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7" name="Straight Arrow Connector 496"/>
              <p:cNvCxnSpPr>
                <a:stCxn id="314" idx="2"/>
                <a:endCxn id="70" idx="3"/>
              </p:cNvCxnSpPr>
              <p:nvPr/>
            </p:nvCxnSpPr>
            <p:spPr>
              <a:xfrm flipH="1">
                <a:off x="6423025" y="3598304"/>
                <a:ext cx="1501775" cy="22584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9" name="Straight Arrow Connector 498"/>
              <p:cNvCxnSpPr>
                <a:stCxn id="314" idx="2"/>
                <a:endCxn id="71" idx="3"/>
              </p:cNvCxnSpPr>
              <p:nvPr/>
            </p:nvCxnSpPr>
            <p:spPr>
              <a:xfrm flipH="1">
                <a:off x="6423025" y="3598304"/>
                <a:ext cx="1501775" cy="23680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1" name="Straight Arrow Connector 500"/>
              <p:cNvCxnSpPr>
                <a:stCxn id="314" idx="2"/>
                <a:endCxn id="72" idx="3"/>
              </p:cNvCxnSpPr>
              <p:nvPr/>
            </p:nvCxnSpPr>
            <p:spPr>
              <a:xfrm flipH="1">
                <a:off x="6423025" y="3598304"/>
                <a:ext cx="1501775" cy="24776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3" name="Straight Arrow Connector 502"/>
              <p:cNvCxnSpPr>
                <a:stCxn id="314" idx="2"/>
                <a:endCxn id="73" idx="3"/>
              </p:cNvCxnSpPr>
              <p:nvPr/>
            </p:nvCxnSpPr>
            <p:spPr>
              <a:xfrm flipH="1">
                <a:off x="6423025" y="3598304"/>
                <a:ext cx="1501775" cy="25909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5" name="Straight Arrow Connector 504"/>
              <p:cNvCxnSpPr>
                <a:stCxn id="314" idx="2"/>
                <a:endCxn id="74" idx="3"/>
              </p:cNvCxnSpPr>
              <p:nvPr/>
            </p:nvCxnSpPr>
            <p:spPr>
              <a:xfrm flipH="1">
                <a:off x="6423025" y="3598304"/>
                <a:ext cx="1501775" cy="27112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62044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61A4D0-71FF-4F6A-B00C-BBA551E7749D}" type="slidenum">
              <a:rPr lang="en-US" smtClean="0"/>
              <a:t>62</a:t>
            </a:fld>
            <a:endParaRPr lang="en-US"/>
          </a:p>
        </p:txBody>
      </p:sp>
      <p:sp>
        <p:nvSpPr>
          <p:cNvPr id="4" name="TextBox 3"/>
          <p:cNvSpPr txBox="1"/>
          <p:nvPr/>
        </p:nvSpPr>
        <p:spPr>
          <a:xfrm>
            <a:off x="1751012" y="172849"/>
            <a:ext cx="7981315" cy="830997"/>
          </a:xfrm>
          <a:prstGeom prst="rect">
            <a:avLst/>
          </a:prstGeom>
          <a:noFill/>
        </p:spPr>
        <p:txBody>
          <a:bodyPr wrap="square" rtlCol="0">
            <a:spAutoFit/>
          </a:bodyPr>
          <a:lstStyle/>
          <a:p>
            <a:pPr>
              <a:tabLst>
                <a:tab pos="5943600" algn="ctr"/>
              </a:tabLst>
            </a:pPr>
            <a:r>
              <a:rPr lang="en-US" sz="2400" dirty="0"/>
              <a:t>Model 2:  Multiple correlated factor models of each data set 	</a:t>
            </a:r>
          </a:p>
        </p:txBody>
      </p:sp>
      <p:sp>
        <p:nvSpPr>
          <p:cNvPr id="115" name="TextBox 114"/>
          <p:cNvSpPr txBox="1"/>
          <p:nvPr/>
        </p:nvSpPr>
        <p:spPr>
          <a:xfrm>
            <a:off x="2307114" y="1532313"/>
            <a:ext cx="990600" cy="646331"/>
          </a:xfrm>
          <a:prstGeom prst="rect">
            <a:avLst/>
          </a:prstGeom>
          <a:noFill/>
        </p:spPr>
        <p:txBody>
          <a:bodyPr wrap="square" rtlCol="0">
            <a:spAutoFit/>
          </a:bodyPr>
          <a:lstStyle/>
          <a:p>
            <a:r>
              <a:rPr lang="en-US" dirty="0"/>
              <a:t>WISC-III</a:t>
            </a:r>
          </a:p>
        </p:txBody>
      </p:sp>
      <p:sp>
        <p:nvSpPr>
          <p:cNvPr id="116" name="TextBox 115"/>
          <p:cNvSpPr txBox="1"/>
          <p:nvPr/>
        </p:nvSpPr>
        <p:spPr>
          <a:xfrm>
            <a:off x="4972622" y="890270"/>
            <a:ext cx="599803" cy="646331"/>
          </a:xfrm>
          <a:prstGeom prst="rect">
            <a:avLst/>
          </a:prstGeom>
          <a:noFill/>
        </p:spPr>
        <p:txBody>
          <a:bodyPr wrap="square" rtlCol="0">
            <a:spAutoFit/>
          </a:bodyPr>
          <a:lstStyle/>
          <a:p>
            <a:r>
              <a:rPr lang="en-US" dirty="0"/>
              <a:t>OAS</a:t>
            </a:r>
          </a:p>
        </p:txBody>
      </p:sp>
      <p:sp>
        <p:nvSpPr>
          <p:cNvPr id="117" name="TextBox 116"/>
          <p:cNvSpPr txBox="1"/>
          <p:nvPr/>
        </p:nvSpPr>
        <p:spPr>
          <a:xfrm>
            <a:off x="8402093" y="498269"/>
            <a:ext cx="743495" cy="369332"/>
          </a:xfrm>
          <a:prstGeom prst="rect">
            <a:avLst/>
          </a:prstGeom>
          <a:noFill/>
        </p:spPr>
        <p:txBody>
          <a:bodyPr wrap="square" rtlCol="0">
            <a:spAutoFit/>
          </a:bodyPr>
          <a:lstStyle/>
          <a:p>
            <a:r>
              <a:rPr lang="en-US" dirty="0"/>
              <a:t>Big 5</a:t>
            </a:r>
          </a:p>
        </p:txBody>
      </p:sp>
      <p:grpSp>
        <p:nvGrpSpPr>
          <p:cNvPr id="134" name="Group 133"/>
          <p:cNvGrpSpPr/>
          <p:nvPr/>
        </p:nvGrpSpPr>
        <p:grpSpPr>
          <a:xfrm>
            <a:off x="2029131" y="2109993"/>
            <a:ext cx="2186962" cy="2991727"/>
            <a:chOff x="457201" y="1476314"/>
            <a:chExt cx="2186962" cy="2991727"/>
          </a:xfrm>
        </p:grpSpPr>
        <p:grpSp>
          <p:nvGrpSpPr>
            <p:cNvPr id="130" name="Group 129"/>
            <p:cNvGrpSpPr/>
            <p:nvPr/>
          </p:nvGrpSpPr>
          <p:grpSpPr>
            <a:xfrm>
              <a:off x="1676401" y="1678244"/>
              <a:ext cx="579120" cy="2789797"/>
              <a:chOff x="1676401" y="1678244"/>
              <a:chExt cx="579120" cy="2789797"/>
            </a:xfrm>
          </p:grpSpPr>
          <p:grpSp>
            <p:nvGrpSpPr>
              <p:cNvPr id="120" name="Group 119"/>
              <p:cNvGrpSpPr/>
              <p:nvPr/>
            </p:nvGrpSpPr>
            <p:grpSpPr>
              <a:xfrm>
                <a:off x="1676401" y="1678244"/>
                <a:ext cx="533400" cy="439433"/>
                <a:chOff x="1828800" y="1678244"/>
                <a:chExt cx="533400" cy="439433"/>
              </a:xfrm>
            </p:grpSpPr>
            <p:sp>
              <p:nvSpPr>
                <p:cNvPr id="118" name="Oval 117"/>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1828800" y="1690596"/>
                  <a:ext cx="533400" cy="369332"/>
                </a:xfrm>
                <a:prstGeom prst="rect">
                  <a:avLst/>
                </a:prstGeom>
                <a:noFill/>
              </p:spPr>
              <p:txBody>
                <a:bodyPr wrap="square" rtlCol="0">
                  <a:spAutoFit/>
                </a:bodyPr>
                <a:lstStyle/>
                <a:p>
                  <a:pPr algn="ctr"/>
                  <a:r>
                    <a:rPr lang="en-US" dirty="0"/>
                    <a:t>VC</a:t>
                  </a:r>
                </a:p>
              </p:txBody>
            </p:sp>
          </p:grpSp>
          <p:grpSp>
            <p:nvGrpSpPr>
              <p:cNvPr id="121" name="Group 120"/>
              <p:cNvGrpSpPr/>
              <p:nvPr/>
            </p:nvGrpSpPr>
            <p:grpSpPr>
              <a:xfrm>
                <a:off x="1676401" y="2607126"/>
                <a:ext cx="533400" cy="439433"/>
                <a:chOff x="1828800" y="1678244"/>
                <a:chExt cx="533400" cy="439433"/>
              </a:xfrm>
            </p:grpSpPr>
            <p:sp>
              <p:nvSpPr>
                <p:cNvPr id="122" name="Oval 121"/>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1828800" y="1690596"/>
                  <a:ext cx="533400" cy="369332"/>
                </a:xfrm>
                <a:prstGeom prst="rect">
                  <a:avLst/>
                </a:prstGeom>
                <a:noFill/>
              </p:spPr>
              <p:txBody>
                <a:bodyPr wrap="square" rtlCol="0">
                  <a:spAutoFit/>
                </a:bodyPr>
                <a:lstStyle/>
                <a:p>
                  <a:pPr algn="ctr"/>
                  <a:r>
                    <a:rPr lang="en-US" dirty="0"/>
                    <a:t>PO</a:t>
                  </a:r>
                </a:p>
              </p:txBody>
            </p:sp>
          </p:grpSp>
          <p:grpSp>
            <p:nvGrpSpPr>
              <p:cNvPr id="124" name="Group 123"/>
              <p:cNvGrpSpPr/>
              <p:nvPr/>
            </p:nvGrpSpPr>
            <p:grpSpPr>
              <a:xfrm>
                <a:off x="1676401" y="3440584"/>
                <a:ext cx="579120" cy="439433"/>
                <a:chOff x="1828800" y="1678244"/>
                <a:chExt cx="579120" cy="439433"/>
              </a:xfrm>
            </p:grpSpPr>
            <p:sp>
              <p:nvSpPr>
                <p:cNvPr id="125" name="Oval 124"/>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1828800" y="1690596"/>
                  <a:ext cx="579120" cy="338554"/>
                </a:xfrm>
                <a:prstGeom prst="rect">
                  <a:avLst/>
                </a:prstGeom>
                <a:noFill/>
              </p:spPr>
              <p:txBody>
                <a:bodyPr wrap="square" rtlCol="0">
                  <a:spAutoFit/>
                </a:bodyPr>
                <a:lstStyle/>
                <a:p>
                  <a:pPr algn="ctr"/>
                  <a:r>
                    <a:rPr lang="en-US" sz="1600" dirty="0"/>
                    <a:t>WM</a:t>
                  </a:r>
                </a:p>
              </p:txBody>
            </p:sp>
          </p:grpSp>
          <p:grpSp>
            <p:nvGrpSpPr>
              <p:cNvPr id="127" name="Group 126"/>
              <p:cNvGrpSpPr/>
              <p:nvPr/>
            </p:nvGrpSpPr>
            <p:grpSpPr>
              <a:xfrm>
                <a:off x="1676401" y="4028608"/>
                <a:ext cx="533400" cy="439433"/>
                <a:chOff x="1828800" y="1678244"/>
                <a:chExt cx="533400" cy="439433"/>
              </a:xfrm>
            </p:grpSpPr>
            <p:sp>
              <p:nvSpPr>
                <p:cNvPr id="128" name="Oval 127"/>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p:cNvSpPr txBox="1"/>
                <p:nvPr/>
              </p:nvSpPr>
              <p:spPr>
                <a:xfrm>
                  <a:off x="1828800" y="1690596"/>
                  <a:ext cx="533400" cy="369332"/>
                </a:xfrm>
                <a:prstGeom prst="rect">
                  <a:avLst/>
                </a:prstGeom>
                <a:noFill/>
              </p:spPr>
              <p:txBody>
                <a:bodyPr wrap="square" rtlCol="0">
                  <a:spAutoFit/>
                </a:bodyPr>
                <a:lstStyle/>
                <a:p>
                  <a:pPr algn="ctr"/>
                  <a:r>
                    <a:rPr lang="en-US" dirty="0"/>
                    <a:t>PS</a:t>
                  </a:r>
                </a:p>
              </p:txBody>
            </p:sp>
          </p:grpSp>
        </p:grpSp>
        <p:grpSp>
          <p:nvGrpSpPr>
            <p:cNvPr id="132" name="Group 131"/>
            <p:cNvGrpSpPr/>
            <p:nvPr/>
          </p:nvGrpSpPr>
          <p:grpSpPr>
            <a:xfrm>
              <a:off x="457201" y="1476314"/>
              <a:ext cx="2186962" cy="2910205"/>
              <a:chOff x="457201" y="1476314"/>
              <a:chExt cx="2186962" cy="2910205"/>
            </a:xfrm>
          </p:grpSpPr>
          <p:grpSp>
            <p:nvGrpSpPr>
              <p:cNvPr id="5" name="Group 4"/>
              <p:cNvGrpSpPr/>
              <p:nvPr/>
            </p:nvGrpSpPr>
            <p:grpSpPr>
              <a:xfrm>
                <a:off x="457201" y="1476314"/>
                <a:ext cx="560070" cy="2910205"/>
                <a:chOff x="0" y="0"/>
                <a:chExt cx="560070" cy="2910205"/>
              </a:xfrm>
            </p:grpSpPr>
            <p:sp>
              <p:nvSpPr>
                <p:cNvPr id="6" name="Text Box 6"/>
                <p:cNvSpPr txBox="1">
                  <a:spLocks noChangeArrowheads="1"/>
                </p:cNvSpPr>
                <p:nvPr/>
              </p:nvSpPr>
              <p:spPr bwMode="auto">
                <a:xfrm>
                  <a:off x="7620" y="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dirty="0">
                      <a:latin typeface="Calibri"/>
                      <a:ea typeface="Calibri"/>
                      <a:cs typeface="Times New Roman"/>
                    </a:rPr>
                    <a:t>Information</a:t>
                  </a:r>
                  <a:endParaRPr lang="en-US" sz="1200" dirty="0">
                    <a:latin typeface="Calibri"/>
                    <a:ea typeface="Calibri"/>
                    <a:cs typeface="Times New Roman"/>
                  </a:endParaRPr>
                </a:p>
              </p:txBody>
            </p:sp>
            <p:sp>
              <p:nvSpPr>
                <p:cNvPr id="7" name="Text Box 7"/>
                <p:cNvSpPr txBox="1">
                  <a:spLocks noChangeArrowheads="1"/>
                </p:cNvSpPr>
                <p:nvPr/>
              </p:nvSpPr>
              <p:spPr bwMode="auto">
                <a:xfrm>
                  <a:off x="3810" y="20193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dirty="0">
                      <a:latin typeface="Calibri"/>
                      <a:ea typeface="Calibri"/>
                      <a:cs typeface="Times New Roman"/>
                    </a:rPr>
                    <a:t>Vocabulary</a:t>
                  </a:r>
                  <a:endParaRPr lang="en-US" sz="1200" dirty="0">
                    <a:latin typeface="Calibri"/>
                    <a:ea typeface="Calibri"/>
                    <a:cs typeface="Times New Roman"/>
                  </a:endParaRPr>
                </a:p>
              </p:txBody>
            </p:sp>
            <p:sp>
              <p:nvSpPr>
                <p:cNvPr id="8" name="Text Box 8"/>
                <p:cNvSpPr txBox="1">
                  <a:spLocks noChangeArrowheads="1"/>
                </p:cNvSpPr>
                <p:nvPr/>
              </p:nvSpPr>
              <p:spPr bwMode="auto">
                <a:xfrm>
                  <a:off x="3810" y="40386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Similarities</a:t>
                  </a:r>
                  <a:endParaRPr lang="en-US" sz="1200">
                    <a:latin typeface="Calibri"/>
                    <a:ea typeface="Calibri"/>
                    <a:cs typeface="Times New Roman"/>
                  </a:endParaRPr>
                </a:p>
              </p:txBody>
            </p:sp>
            <p:sp>
              <p:nvSpPr>
                <p:cNvPr id="9" name="Text Box 9"/>
                <p:cNvSpPr txBox="1">
                  <a:spLocks noChangeArrowheads="1"/>
                </p:cNvSpPr>
                <p:nvPr/>
              </p:nvSpPr>
              <p:spPr bwMode="auto">
                <a:xfrm>
                  <a:off x="0" y="60198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Compreh</a:t>
                  </a:r>
                  <a:endParaRPr lang="en-US" sz="1200">
                    <a:latin typeface="Calibri"/>
                    <a:ea typeface="Calibri"/>
                    <a:cs typeface="Times New Roman"/>
                  </a:endParaRPr>
                </a:p>
              </p:txBody>
            </p:sp>
            <p:sp>
              <p:nvSpPr>
                <p:cNvPr id="10" name="Text Box 17"/>
                <p:cNvSpPr txBox="1">
                  <a:spLocks noChangeArrowheads="1"/>
                </p:cNvSpPr>
                <p:nvPr/>
              </p:nvSpPr>
              <p:spPr bwMode="auto">
                <a:xfrm>
                  <a:off x="7620" y="86106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Obj Assem</a:t>
                  </a:r>
                  <a:endParaRPr lang="en-US" sz="1200">
                    <a:latin typeface="Calibri"/>
                    <a:ea typeface="Calibri"/>
                    <a:cs typeface="Times New Roman"/>
                  </a:endParaRPr>
                </a:p>
              </p:txBody>
            </p:sp>
            <p:sp>
              <p:nvSpPr>
                <p:cNvPr id="11" name="Text Box 18"/>
                <p:cNvSpPr txBox="1">
                  <a:spLocks noChangeArrowheads="1"/>
                </p:cNvSpPr>
                <p:nvPr/>
              </p:nvSpPr>
              <p:spPr bwMode="auto">
                <a:xfrm>
                  <a:off x="7620" y="104775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Blk Design</a:t>
                  </a:r>
                  <a:endParaRPr lang="en-US" sz="1200">
                    <a:latin typeface="Calibri"/>
                    <a:ea typeface="Calibri"/>
                    <a:cs typeface="Times New Roman"/>
                  </a:endParaRPr>
                </a:p>
              </p:txBody>
            </p:sp>
            <p:sp>
              <p:nvSpPr>
                <p:cNvPr id="12" name="Text Box 19"/>
                <p:cNvSpPr txBox="1">
                  <a:spLocks noChangeArrowheads="1"/>
                </p:cNvSpPr>
                <p:nvPr/>
              </p:nvSpPr>
              <p:spPr bwMode="auto">
                <a:xfrm>
                  <a:off x="7620" y="125349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Pct Compl</a:t>
                  </a:r>
                  <a:endParaRPr lang="en-US" sz="1200">
                    <a:latin typeface="Calibri"/>
                    <a:ea typeface="Calibri"/>
                    <a:cs typeface="Times New Roman"/>
                  </a:endParaRPr>
                </a:p>
              </p:txBody>
            </p:sp>
            <p:sp>
              <p:nvSpPr>
                <p:cNvPr id="13" name="Text Box 20"/>
                <p:cNvSpPr txBox="1">
                  <a:spLocks noChangeArrowheads="1"/>
                </p:cNvSpPr>
                <p:nvPr/>
              </p:nvSpPr>
              <p:spPr bwMode="auto">
                <a:xfrm>
                  <a:off x="3810" y="146685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Mat Reas</a:t>
                  </a:r>
                  <a:endParaRPr lang="en-US" sz="1200">
                    <a:latin typeface="Calibri"/>
                    <a:ea typeface="Calibri"/>
                    <a:cs typeface="Times New Roman"/>
                  </a:endParaRPr>
                </a:p>
              </p:txBody>
            </p:sp>
            <p:sp>
              <p:nvSpPr>
                <p:cNvPr id="14" name="Text Box 21"/>
                <p:cNvSpPr txBox="1">
                  <a:spLocks noChangeArrowheads="1"/>
                </p:cNvSpPr>
                <p:nvPr/>
              </p:nvSpPr>
              <p:spPr bwMode="auto">
                <a:xfrm>
                  <a:off x="7620" y="167259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Pict Arrange</a:t>
                  </a:r>
                  <a:endParaRPr lang="en-US" sz="1200">
                    <a:latin typeface="Calibri"/>
                    <a:ea typeface="Calibri"/>
                    <a:cs typeface="Times New Roman"/>
                  </a:endParaRPr>
                </a:p>
              </p:txBody>
            </p:sp>
            <p:sp>
              <p:nvSpPr>
                <p:cNvPr id="15" name="Text Box 28"/>
                <p:cNvSpPr txBox="1">
                  <a:spLocks noChangeArrowheads="1"/>
                </p:cNvSpPr>
                <p:nvPr/>
              </p:nvSpPr>
              <p:spPr bwMode="auto">
                <a:xfrm>
                  <a:off x="7620" y="193929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Digit Span</a:t>
                  </a:r>
                  <a:endParaRPr lang="en-US" sz="1200">
                    <a:latin typeface="Calibri"/>
                    <a:ea typeface="Calibri"/>
                    <a:cs typeface="Times New Roman"/>
                  </a:endParaRPr>
                </a:p>
              </p:txBody>
            </p:sp>
            <p:sp>
              <p:nvSpPr>
                <p:cNvPr id="16" name="Text Box 29"/>
                <p:cNvSpPr txBox="1">
                  <a:spLocks noChangeArrowheads="1"/>
                </p:cNvSpPr>
                <p:nvPr/>
              </p:nvSpPr>
              <p:spPr bwMode="auto">
                <a:xfrm>
                  <a:off x="7620" y="212598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Sequencing</a:t>
                  </a:r>
                  <a:endParaRPr lang="en-US" sz="1200">
                    <a:latin typeface="Calibri"/>
                    <a:ea typeface="Calibri"/>
                    <a:cs typeface="Times New Roman"/>
                  </a:endParaRPr>
                </a:p>
              </p:txBody>
            </p:sp>
            <p:sp>
              <p:nvSpPr>
                <p:cNvPr id="17" name="Text Box 30"/>
                <p:cNvSpPr txBox="1">
                  <a:spLocks noChangeArrowheads="1"/>
                </p:cNvSpPr>
                <p:nvPr/>
              </p:nvSpPr>
              <p:spPr bwMode="auto">
                <a:xfrm>
                  <a:off x="7620" y="232791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Arithmetic</a:t>
                  </a:r>
                  <a:endParaRPr lang="en-US" sz="1200">
                    <a:latin typeface="Calibri"/>
                    <a:ea typeface="Calibri"/>
                    <a:cs typeface="Times New Roman"/>
                  </a:endParaRPr>
                </a:p>
              </p:txBody>
            </p:sp>
            <p:sp>
              <p:nvSpPr>
                <p:cNvPr id="18" name="Text Box 39"/>
                <p:cNvSpPr txBox="1">
                  <a:spLocks noChangeArrowheads="1"/>
                </p:cNvSpPr>
                <p:nvPr/>
              </p:nvSpPr>
              <p:spPr bwMode="auto">
                <a:xfrm>
                  <a:off x="7620" y="262890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dirty="0">
                      <a:latin typeface="Calibri"/>
                      <a:ea typeface="Calibri"/>
                      <a:cs typeface="Times New Roman"/>
                    </a:rPr>
                    <a:t>Dig-</a:t>
                  </a:r>
                  <a:r>
                    <a:rPr lang="en-US" sz="800" dirty="0" err="1">
                      <a:latin typeface="Calibri"/>
                      <a:ea typeface="Calibri"/>
                      <a:cs typeface="Times New Roman"/>
                    </a:rPr>
                    <a:t>Sym</a:t>
                  </a:r>
                  <a:endParaRPr lang="en-US" sz="1200" dirty="0">
                    <a:latin typeface="Calibri"/>
                    <a:ea typeface="Calibri"/>
                    <a:cs typeface="Times New Roman"/>
                  </a:endParaRPr>
                </a:p>
              </p:txBody>
            </p:sp>
            <p:sp>
              <p:nvSpPr>
                <p:cNvPr id="19" name="Text Box 40"/>
                <p:cNvSpPr txBox="1">
                  <a:spLocks noChangeArrowheads="1"/>
                </p:cNvSpPr>
                <p:nvPr/>
              </p:nvSpPr>
              <p:spPr bwMode="auto">
                <a:xfrm>
                  <a:off x="7620" y="280035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dirty="0" err="1">
                      <a:latin typeface="Calibri"/>
                      <a:ea typeface="Calibri"/>
                      <a:cs typeface="Times New Roman"/>
                    </a:rPr>
                    <a:t>Sym</a:t>
                  </a:r>
                  <a:r>
                    <a:rPr lang="en-US" sz="800" dirty="0">
                      <a:latin typeface="Calibri"/>
                      <a:ea typeface="Calibri"/>
                      <a:cs typeface="Times New Roman"/>
                    </a:rPr>
                    <a:t> Search</a:t>
                  </a:r>
                  <a:endParaRPr lang="en-US" sz="1200" dirty="0">
                    <a:latin typeface="Calibri"/>
                    <a:ea typeface="Calibri"/>
                    <a:cs typeface="Times New Roman"/>
                  </a:endParaRPr>
                </a:p>
              </p:txBody>
            </p:sp>
          </p:grpSp>
          <p:grpSp>
            <p:nvGrpSpPr>
              <p:cNvPr id="297" name="Group 296"/>
              <p:cNvGrpSpPr/>
              <p:nvPr/>
            </p:nvGrpSpPr>
            <p:grpSpPr>
              <a:xfrm>
                <a:off x="1009651" y="1531242"/>
                <a:ext cx="666750" cy="2800350"/>
                <a:chOff x="1314450" y="1531242"/>
                <a:chExt cx="666750" cy="2800350"/>
              </a:xfrm>
            </p:grpSpPr>
            <p:cxnSp>
              <p:nvCxnSpPr>
                <p:cNvPr id="131" name="Straight Arrow Connector 130"/>
                <p:cNvCxnSpPr>
                  <a:stCxn id="118" idx="2"/>
                  <a:endCxn id="6" idx="3"/>
                </p:cNvCxnSpPr>
                <p:nvPr/>
              </p:nvCxnSpPr>
              <p:spPr>
                <a:xfrm flipH="1" flipV="1">
                  <a:off x="1322070" y="1531242"/>
                  <a:ext cx="659130" cy="36671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18" idx="2"/>
                  <a:endCxn id="7" idx="3"/>
                </p:cNvCxnSpPr>
                <p:nvPr/>
              </p:nvCxnSpPr>
              <p:spPr>
                <a:xfrm flipH="1" flipV="1">
                  <a:off x="1318260" y="1733172"/>
                  <a:ext cx="662940" cy="1647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18" idx="2"/>
                  <a:endCxn id="8" idx="3"/>
                </p:cNvCxnSpPr>
                <p:nvPr/>
              </p:nvCxnSpPr>
              <p:spPr>
                <a:xfrm flipH="1">
                  <a:off x="1318260" y="1897961"/>
                  <a:ext cx="662940" cy="371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18" idx="2"/>
                  <a:endCxn id="9" idx="3"/>
                </p:cNvCxnSpPr>
                <p:nvPr/>
              </p:nvCxnSpPr>
              <p:spPr>
                <a:xfrm flipH="1">
                  <a:off x="1314450" y="1897961"/>
                  <a:ext cx="666750" cy="2352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stCxn id="123" idx="1"/>
                  <a:endCxn id="10" idx="3"/>
                </p:cNvCxnSpPr>
                <p:nvPr/>
              </p:nvCxnSpPr>
              <p:spPr>
                <a:xfrm flipH="1" flipV="1">
                  <a:off x="1322070" y="2392302"/>
                  <a:ext cx="659130" cy="4118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23" idx="1"/>
                  <a:endCxn id="11" idx="3"/>
                </p:cNvCxnSpPr>
                <p:nvPr/>
              </p:nvCxnSpPr>
              <p:spPr>
                <a:xfrm flipH="1" flipV="1">
                  <a:off x="1322070" y="2578992"/>
                  <a:ext cx="659130" cy="2251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123" idx="1"/>
                  <a:endCxn id="12" idx="3"/>
                </p:cNvCxnSpPr>
                <p:nvPr/>
              </p:nvCxnSpPr>
              <p:spPr>
                <a:xfrm flipH="1" flipV="1">
                  <a:off x="1322070" y="2784732"/>
                  <a:ext cx="659130" cy="194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23" idx="1"/>
                  <a:endCxn id="13" idx="3"/>
                </p:cNvCxnSpPr>
                <p:nvPr/>
              </p:nvCxnSpPr>
              <p:spPr>
                <a:xfrm flipH="1">
                  <a:off x="1318260" y="2804144"/>
                  <a:ext cx="662940" cy="1939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stCxn id="123" idx="1"/>
                  <a:endCxn id="14" idx="3"/>
                </p:cNvCxnSpPr>
                <p:nvPr/>
              </p:nvCxnSpPr>
              <p:spPr>
                <a:xfrm flipH="1">
                  <a:off x="1322070" y="2804144"/>
                  <a:ext cx="659130" cy="3996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125" idx="2"/>
                  <a:endCxn id="15" idx="3"/>
                </p:cNvCxnSpPr>
                <p:nvPr/>
              </p:nvCxnSpPr>
              <p:spPr>
                <a:xfrm flipH="1" flipV="1">
                  <a:off x="1322070" y="3470532"/>
                  <a:ext cx="659130" cy="1897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stCxn id="125" idx="2"/>
                  <a:endCxn id="16" idx="3"/>
                </p:cNvCxnSpPr>
                <p:nvPr/>
              </p:nvCxnSpPr>
              <p:spPr>
                <a:xfrm flipH="1" flipV="1">
                  <a:off x="1322070" y="3657222"/>
                  <a:ext cx="659130" cy="30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25" idx="2"/>
                  <a:endCxn id="17" idx="3"/>
                </p:cNvCxnSpPr>
                <p:nvPr/>
              </p:nvCxnSpPr>
              <p:spPr>
                <a:xfrm flipH="1">
                  <a:off x="1322070" y="3660301"/>
                  <a:ext cx="659130" cy="1988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a:stCxn id="128" idx="2"/>
                  <a:endCxn id="18" idx="3"/>
                </p:cNvCxnSpPr>
                <p:nvPr/>
              </p:nvCxnSpPr>
              <p:spPr>
                <a:xfrm flipH="1" flipV="1">
                  <a:off x="1322070" y="4160142"/>
                  <a:ext cx="659130" cy="881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stCxn id="128" idx="2"/>
                  <a:endCxn id="19" idx="3"/>
                </p:cNvCxnSpPr>
                <p:nvPr/>
              </p:nvCxnSpPr>
              <p:spPr>
                <a:xfrm flipH="1">
                  <a:off x="1322070" y="4248325"/>
                  <a:ext cx="659130" cy="832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96" name="Group 295"/>
              <p:cNvGrpSpPr/>
              <p:nvPr/>
            </p:nvGrpSpPr>
            <p:grpSpPr>
              <a:xfrm>
                <a:off x="2209801" y="1905000"/>
                <a:ext cx="434362" cy="2339340"/>
                <a:chOff x="2514600" y="1905000"/>
                <a:chExt cx="434362" cy="2339340"/>
              </a:xfrm>
            </p:grpSpPr>
            <p:sp>
              <p:nvSpPr>
                <p:cNvPr id="166" name="Freeform 165"/>
                <p:cNvSpPr/>
                <p:nvPr/>
              </p:nvSpPr>
              <p:spPr>
                <a:xfrm>
                  <a:off x="2514600" y="1905000"/>
                  <a:ext cx="129549" cy="914400"/>
                </a:xfrm>
                <a:custGeom>
                  <a:avLst/>
                  <a:gdLst>
                    <a:gd name="connsiteX0" fmla="*/ 0 w 129549"/>
                    <a:gd name="connsiteY0" fmla="*/ 0 h 914400"/>
                    <a:gd name="connsiteX1" fmla="*/ 129540 w 129549"/>
                    <a:gd name="connsiteY1" fmla="*/ 510540 h 914400"/>
                    <a:gd name="connsiteX2" fmla="*/ 7620 w 129549"/>
                    <a:gd name="connsiteY2" fmla="*/ 914400 h 914400"/>
                    <a:gd name="connsiteX3" fmla="*/ 7620 w 129549"/>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29549" h="914400">
                      <a:moveTo>
                        <a:pt x="0" y="0"/>
                      </a:moveTo>
                      <a:cubicBezTo>
                        <a:pt x="64135" y="179070"/>
                        <a:pt x="128270" y="358140"/>
                        <a:pt x="129540" y="510540"/>
                      </a:cubicBezTo>
                      <a:cubicBezTo>
                        <a:pt x="130810" y="662940"/>
                        <a:pt x="7620" y="914400"/>
                        <a:pt x="7620" y="914400"/>
                      </a:cubicBezTo>
                      <a:lnTo>
                        <a:pt x="7620" y="914400"/>
                      </a:ln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166"/>
                <p:cNvSpPr/>
                <p:nvPr/>
              </p:nvSpPr>
              <p:spPr>
                <a:xfrm>
                  <a:off x="2514600" y="2827020"/>
                  <a:ext cx="106703" cy="830580"/>
                </a:xfrm>
                <a:custGeom>
                  <a:avLst/>
                  <a:gdLst>
                    <a:gd name="connsiteX0" fmla="*/ 0 w 106703"/>
                    <a:gd name="connsiteY0" fmla="*/ 0 h 830580"/>
                    <a:gd name="connsiteX1" fmla="*/ 106680 w 106703"/>
                    <a:gd name="connsiteY1" fmla="*/ 419100 h 830580"/>
                    <a:gd name="connsiteX2" fmla="*/ 7620 w 106703"/>
                    <a:gd name="connsiteY2" fmla="*/ 830580 h 830580"/>
                  </a:gdLst>
                  <a:ahLst/>
                  <a:cxnLst>
                    <a:cxn ang="0">
                      <a:pos x="connsiteX0" y="connsiteY0"/>
                    </a:cxn>
                    <a:cxn ang="0">
                      <a:pos x="connsiteX1" y="connsiteY1"/>
                    </a:cxn>
                    <a:cxn ang="0">
                      <a:pos x="connsiteX2" y="connsiteY2"/>
                    </a:cxn>
                  </a:cxnLst>
                  <a:rect l="l" t="t" r="r" b="b"/>
                  <a:pathLst>
                    <a:path w="106703" h="830580">
                      <a:moveTo>
                        <a:pt x="0" y="0"/>
                      </a:moveTo>
                      <a:cubicBezTo>
                        <a:pt x="52705" y="140335"/>
                        <a:pt x="105410" y="280670"/>
                        <a:pt x="106680" y="419100"/>
                      </a:cubicBezTo>
                      <a:cubicBezTo>
                        <a:pt x="107950" y="557530"/>
                        <a:pt x="57785" y="694055"/>
                        <a:pt x="7620" y="83058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168"/>
                <p:cNvSpPr/>
                <p:nvPr/>
              </p:nvSpPr>
              <p:spPr>
                <a:xfrm>
                  <a:off x="2522220" y="3649980"/>
                  <a:ext cx="76200" cy="586740"/>
                </a:xfrm>
                <a:custGeom>
                  <a:avLst/>
                  <a:gdLst>
                    <a:gd name="connsiteX0" fmla="*/ 0 w 76200"/>
                    <a:gd name="connsiteY0" fmla="*/ 0 h 586740"/>
                    <a:gd name="connsiteX1" fmla="*/ 76200 w 76200"/>
                    <a:gd name="connsiteY1" fmla="*/ 327660 h 586740"/>
                    <a:gd name="connsiteX2" fmla="*/ 0 w 76200"/>
                    <a:gd name="connsiteY2" fmla="*/ 586740 h 586740"/>
                  </a:gdLst>
                  <a:ahLst/>
                  <a:cxnLst>
                    <a:cxn ang="0">
                      <a:pos x="connsiteX0" y="connsiteY0"/>
                    </a:cxn>
                    <a:cxn ang="0">
                      <a:pos x="connsiteX1" y="connsiteY1"/>
                    </a:cxn>
                    <a:cxn ang="0">
                      <a:pos x="connsiteX2" y="connsiteY2"/>
                    </a:cxn>
                  </a:cxnLst>
                  <a:rect l="l" t="t" r="r" b="b"/>
                  <a:pathLst>
                    <a:path w="76200" h="586740">
                      <a:moveTo>
                        <a:pt x="0" y="0"/>
                      </a:moveTo>
                      <a:cubicBezTo>
                        <a:pt x="38100" y="114935"/>
                        <a:pt x="76200" y="229870"/>
                        <a:pt x="76200" y="327660"/>
                      </a:cubicBezTo>
                      <a:cubicBezTo>
                        <a:pt x="76200" y="425450"/>
                        <a:pt x="38100" y="506095"/>
                        <a:pt x="0" y="58674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171"/>
                <p:cNvSpPr/>
                <p:nvPr/>
              </p:nvSpPr>
              <p:spPr>
                <a:xfrm>
                  <a:off x="2514600" y="1905000"/>
                  <a:ext cx="243850" cy="1744980"/>
                </a:xfrm>
                <a:custGeom>
                  <a:avLst/>
                  <a:gdLst>
                    <a:gd name="connsiteX0" fmla="*/ 0 w 243850"/>
                    <a:gd name="connsiteY0" fmla="*/ 0 h 1744980"/>
                    <a:gd name="connsiteX1" fmla="*/ 243840 w 243850"/>
                    <a:gd name="connsiteY1" fmla="*/ 922020 h 1744980"/>
                    <a:gd name="connsiteX2" fmla="*/ 7620 w 243850"/>
                    <a:gd name="connsiteY2" fmla="*/ 1744980 h 1744980"/>
                  </a:gdLst>
                  <a:ahLst/>
                  <a:cxnLst>
                    <a:cxn ang="0">
                      <a:pos x="connsiteX0" y="connsiteY0"/>
                    </a:cxn>
                    <a:cxn ang="0">
                      <a:pos x="connsiteX1" y="connsiteY1"/>
                    </a:cxn>
                    <a:cxn ang="0">
                      <a:pos x="connsiteX2" y="connsiteY2"/>
                    </a:cxn>
                  </a:cxnLst>
                  <a:rect l="l" t="t" r="r" b="b"/>
                  <a:pathLst>
                    <a:path w="243850" h="1744980">
                      <a:moveTo>
                        <a:pt x="0" y="0"/>
                      </a:moveTo>
                      <a:cubicBezTo>
                        <a:pt x="121285" y="315595"/>
                        <a:pt x="242570" y="631190"/>
                        <a:pt x="243840" y="922020"/>
                      </a:cubicBezTo>
                      <a:cubicBezTo>
                        <a:pt x="245110" y="1212850"/>
                        <a:pt x="126365" y="1478915"/>
                        <a:pt x="7620" y="174498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174"/>
                <p:cNvSpPr/>
                <p:nvPr/>
              </p:nvSpPr>
              <p:spPr>
                <a:xfrm>
                  <a:off x="2514600" y="2819400"/>
                  <a:ext cx="297188" cy="1424940"/>
                </a:xfrm>
                <a:custGeom>
                  <a:avLst/>
                  <a:gdLst>
                    <a:gd name="connsiteX0" fmla="*/ 7620 w 297188"/>
                    <a:gd name="connsiteY0" fmla="*/ 0 h 1424940"/>
                    <a:gd name="connsiteX1" fmla="*/ 297180 w 297188"/>
                    <a:gd name="connsiteY1" fmla="*/ 708660 h 1424940"/>
                    <a:gd name="connsiteX2" fmla="*/ 0 w 297188"/>
                    <a:gd name="connsiteY2" fmla="*/ 1424940 h 1424940"/>
                  </a:gdLst>
                  <a:ahLst/>
                  <a:cxnLst>
                    <a:cxn ang="0">
                      <a:pos x="connsiteX0" y="connsiteY0"/>
                    </a:cxn>
                    <a:cxn ang="0">
                      <a:pos x="connsiteX1" y="connsiteY1"/>
                    </a:cxn>
                    <a:cxn ang="0">
                      <a:pos x="connsiteX2" y="connsiteY2"/>
                    </a:cxn>
                  </a:cxnLst>
                  <a:rect l="l" t="t" r="r" b="b"/>
                  <a:pathLst>
                    <a:path w="297188" h="1424940">
                      <a:moveTo>
                        <a:pt x="7620" y="0"/>
                      </a:moveTo>
                      <a:cubicBezTo>
                        <a:pt x="153035" y="235585"/>
                        <a:pt x="298450" y="471170"/>
                        <a:pt x="297180" y="708660"/>
                      </a:cubicBezTo>
                      <a:cubicBezTo>
                        <a:pt x="295910" y="946150"/>
                        <a:pt x="147955" y="1185545"/>
                        <a:pt x="0" y="142494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175"/>
                <p:cNvSpPr/>
                <p:nvPr/>
              </p:nvSpPr>
              <p:spPr>
                <a:xfrm>
                  <a:off x="2514600" y="1920240"/>
                  <a:ext cx="434362" cy="2316480"/>
                </a:xfrm>
                <a:custGeom>
                  <a:avLst/>
                  <a:gdLst>
                    <a:gd name="connsiteX0" fmla="*/ 0 w 434362"/>
                    <a:gd name="connsiteY0" fmla="*/ 0 h 2316480"/>
                    <a:gd name="connsiteX1" fmla="*/ 434340 w 434362"/>
                    <a:gd name="connsiteY1" fmla="*/ 1219200 h 2316480"/>
                    <a:gd name="connsiteX2" fmla="*/ 15240 w 434362"/>
                    <a:gd name="connsiteY2" fmla="*/ 2316480 h 2316480"/>
                  </a:gdLst>
                  <a:ahLst/>
                  <a:cxnLst>
                    <a:cxn ang="0">
                      <a:pos x="connsiteX0" y="connsiteY0"/>
                    </a:cxn>
                    <a:cxn ang="0">
                      <a:pos x="connsiteX1" y="connsiteY1"/>
                    </a:cxn>
                    <a:cxn ang="0">
                      <a:pos x="connsiteX2" y="connsiteY2"/>
                    </a:cxn>
                  </a:cxnLst>
                  <a:rect l="l" t="t" r="r" b="b"/>
                  <a:pathLst>
                    <a:path w="434362" h="2316480">
                      <a:moveTo>
                        <a:pt x="0" y="0"/>
                      </a:moveTo>
                      <a:cubicBezTo>
                        <a:pt x="215900" y="416560"/>
                        <a:pt x="431800" y="833120"/>
                        <a:pt x="434340" y="1219200"/>
                      </a:cubicBezTo>
                      <a:cubicBezTo>
                        <a:pt x="436880" y="1605280"/>
                        <a:pt x="226060" y="1960880"/>
                        <a:pt x="15240" y="231648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34" name="Group 433"/>
          <p:cNvGrpSpPr/>
          <p:nvPr/>
        </p:nvGrpSpPr>
        <p:grpSpPr>
          <a:xfrm>
            <a:off x="4429426" y="1371147"/>
            <a:ext cx="2636541" cy="4739005"/>
            <a:chOff x="2907013" y="1371146"/>
            <a:chExt cx="2636541" cy="4739005"/>
          </a:xfrm>
        </p:grpSpPr>
        <p:grpSp>
          <p:nvGrpSpPr>
            <p:cNvPr id="20" name="Group 19"/>
            <p:cNvGrpSpPr/>
            <p:nvPr/>
          </p:nvGrpSpPr>
          <p:grpSpPr>
            <a:xfrm>
              <a:off x="2907013" y="1371146"/>
              <a:ext cx="613410" cy="4739005"/>
              <a:chOff x="0" y="0"/>
              <a:chExt cx="613410" cy="4739005"/>
            </a:xfrm>
          </p:grpSpPr>
          <p:grpSp>
            <p:nvGrpSpPr>
              <p:cNvPr id="21" name="Group 20"/>
              <p:cNvGrpSpPr/>
              <p:nvPr/>
            </p:nvGrpSpPr>
            <p:grpSpPr>
              <a:xfrm>
                <a:off x="7620" y="0"/>
                <a:ext cx="605790" cy="1306195"/>
                <a:chOff x="0" y="0"/>
                <a:chExt cx="605790" cy="1306195"/>
              </a:xfrm>
            </p:grpSpPr>
            <p:sp>
              <p:nvSpPr>
                <p:cNvPr id="49" name="Text Box 6"/>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Distant1</a:t>
                  </a:r>
                  <a:endParaRPr lang="en-US" sz="1200">
                    <a:latin typeface="Calibri"/>
                    <a:ea typeface="Calibri"/>
                    <a:cs typeface="Times New Roman"/>
                  </a:endParaRPr>
                </a:p>
              </p:txBody>
            </p:sp>
            <p:sp>
              <p:nvSpPr>
                <p:cNvPr id="50" name="Text Box 7"/>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Distant2</a:t>
                  </a:r>
                  <a:endParaRPr lang="en-US" sz="1200">
                    <a:latin typeface="Calibri"/>
                    <a:ea typeface="Calibri"/>
                    <a:cs typeface="Times New Roman"/>
                  </a:endParaRPr>
                </a:p>
              </p:txBody>
            </p:sp>
            <p:sp>
              <p:nvSpPr>
                <p:cNvPr id="51" name="Text Box 8"/>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Distant3</a:t>
                  </a:r>
                  <a:endParaRPr lang="en-US" sz="1200">
                    <a:latin typeface="Calibri"/>
                    <a:ea typeface="Calibri"/>
                    <a:cs typeface="Times New Roman"/>
                  </a:endParaRPr>
                </a:p>
              </p:txBody>
            </p:sp>
            <p:sp>
              <p:nvSpPr>
                <p:cNvPr id="52" name="Text Box 9"/>
                <p:cNvSpPr txBox="1">
                  <a:spLocks noChangeArrowheads="1"/>
                </p:cNvSpPr>
                <p:nvPr/>
              </p:nvSpPr>
              <p:spPr bwMode="auto">
                <a:xfrm>
                  <a:off x="0" y="3962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Distant4</a:t>
                  </a:r>
                  <a:endParaRPr lang="en-US" sz="1200">
                    <a:latin typeface="Calibri"/>
                    <a:ea typeface="Calibri"/>
                    <a:cs typeface="Times New Roman"/>
                  </a:endParaRPr>
                </a:p>
              </p:txBody>
            </p:sp>
            <p:sp>
              <p:nvSpPr>
                <p:cNvPr id="53" name="Text Box 10"/>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Distant5</a:t>
                  </a:r>
                  <a:endParaRPr lang="en-US" sz="1200">
                    <a:latin typeface="Calibri"/>
                    <a:ea typeface="Calibri"/>
                    <a:cs typeface="Times New Roman"/>
                  </a:endParaRPr>
                </a:p>
              </p:txBody>
            </p:sp>
            <p:sp>
              <p:nvSpPr>
                <p:cNvPr id="54" name="Text Box 11"/>
                <p:cNvSpPr txBox="1">
                  <a:spLocks noChangeArrowheads="1"/>
                </p:cNvSpPr>
                <p:nvPr/>
              </p:nvSpPr>
              <p:spPr bwMode="auto">
                <a:xfrm>
                  <a:off x="3810" y="65913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Distant6</a:t>
                  </a:r>
                  <a:endParaRPr lang="en-US" sz="1200">
                    <a:latin typeface="Calibri"/>
                    <a:ea typeface="Calibri"/>
                    <a:cs typeface="Times New Roman"/>
                  </a:endParaRPr>
                </a:p>
              </p:txBody>
            </p:sp>
            <p:sp>
              <p:nvSpPr>
                <p:cNvPr id="55" name="Text Box 12"/>
                <p:cNvSpPr txBox="1">
                  <a:spLocks noChangeArrowheads="1"/>
                </p:cNvSpPr>
                <p:nvPr/>
              </p:nvSpPr>
              <p:spPr bwMode="auto">
                <a:xfrm>
                  <a:off x="3810" y="78867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Distant7</a:t>
                  </a:r>
                  <a:endParaRPr lang="en-US" sz="1200">
                    <a:latin typeface="Calibri"/>
                    <a:ea typeface="Calibri"/>
                    <a:cs typeface="Times New Roman"/>
                  </a:endParaRPr>
                </a:p>
              </p:txBody>
            </p:sp>
            <p:sp>
              <p:nvSpPr>
                <p:cNvPr id="56" name="Text Box 13"/>
                <p:cNvSpPr txBox="1">
                  <a:spLocks noChangeArrowheads="1"/>
                </p:cNvSpPr>
                <p:nvPr/>
              </p:nvSpPr>
              <p:spPr bwMode="auto">
                <a:xfrm>
                  <a:off x="3810" y="92202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Distkant8</a:t>
                  </a:r>
                  <a:endParaRPr lang="en-US" sz="1200">
                    <a:latin typeface="Calibri"/>
                    <a:ea typeface="Calibri"/>
                    <a:cs typeface="Times New Roman"/>
                  </a:endParaRPr>
                </a:p>
              </p:txBody>
            </p:sp>
            <p:sp>
              <p:nvSpPr>
                <p:cNvPr id="57" name="Text Box 14"/>
                <p:cNvSpPr txBox="1">
                  <a:spLocks noChangeArrowheads="1"/>
                </p:cNvSpPr>
                <p:nvPr/>
              </p:nvSpPr>
              <p:spPr bwMode="auto">
                <a:xfrm>
                  <a:off x="3810" y="105537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Distant9</a:t>
                  </a:r>
                  <a:endParaRPr lang="en-US" sz="1200">
                    <a:latin typeface="Calibri"/>
                    <a:ea typeface="Calibri"/>
                    <a:cs typeface="Times New Roman"/>
                  </a:endParaRPr>
                </a:p>
              </p:txBody>
            </p:sp>
            <p:sp>
              <p:nvSpPr>
                <p:cNvPr id="58" name="Text Box 15"/>
                <p:cNvSpPr txBox="1">
                  <a:spLocks noChangeArrowheads="1"/>
                </p:cNvSpPr>
                <p:nvPr/>
              </p:nvSpPr>
              <p:spPr bwMode="auto">
                <a:xfrm>
                  <a:off x="3810" y="11963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Distant10</a:t>
                  </a:r>
                  <a:endParaRPr lang="en-US" sz="1200">
                    <a:latin typeface="Calibri"/>
                    <a:ea typeface="Calibri"/>
                    <a:cs typeface="Times New Roman"/>
                  </a:endParaRPr>
                </a:p>
              </p:txBody>
            </p:sp>
          </p:grpSp>
          <p:grpSp>
            <p:nvGrpSpPr>
              <p:cNvPr id="22" name="Group 21"/>
              <p:cNvGrpSpPr/>
              <p:nvPr/>
            </p:nvGrpSpPr>
            <p:grpSpPr>
              <a:xfrm>
                <a:off x="7620" y="1417320"/>
                <a:ext cx="605790" cy="1031875"/>
                <a:chOff x="0" y="0"/>
                <a:chExt cx="605790" cy="1031875"/>
              </a:xfrm>
            </p:grpSpPr>
            <p:sp>
              <p:nvSpPr>
                <p:cNvPr id="41" name="Text Box 17"/>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Uninsightful1</a:t>
                  </a:r>
                  <a:endParaRPr lang="en-US" sz="1200">
                    <a:latin typeface="Calibri"/>
                    <a:ea typeface="Calibri"/>
                    <a:cs typeface="Times New Roman"/>
                  </a:endParaRPr>
                </a:p>
              </p:txBody>
            </p:sp>
            <p:sp>
              <p:nvSpPr>
                <p:cNvPr id="42" name="Text Box 18"/>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Uninsightful2</a:t>
                  </a:r>
                  <a:endParaRPr lang="en-US" sz="1200">
                    <a:latin typeface="Calibri"/>
                    <a:ea typeface="Calibri"/>
                    <a:cs typeface="Times New Roman"/>
                  </a:endParaRPr>
                </a:p>
              </p:txBody>
            </p:sp>
            <p:sp>
              <p:nvSpPr>
                <p:cNvPr id="43" name="Text Box 19"/>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Uninsightful3</a:t>
                  </a:r>
                  <a:endParaRPr lang="en-US" sz="1200">
                    <a:latin typeface="Calibri"/>
                    <a:ea typeface="Calibri"/>
                    <a:cs typeface="Times New Roman"/>
                  </a:endParaRPr>
                </a:p>
              </p:txBody>
            </p:sp>
            <p:sp>
              <p:nvSpPr>
                <p:cNvPr id="44" name="Text Box 20"/>
                <p:cNvSpPr txBox="1">
                  <a:spLocks noChangeArrowheads="1"/>
                </p:cNvSpPr>
                <p:nvPr/>
              </p:nvSpPr>
              <p:spPr bwMode="auto">
                <a:xfrm>
                  <a:off x="0" y="396240"/>
                  <a:ext cx="60579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Uninsightful4</a:t>
                  </a:r>
                  <a:endParaRPr lang="en-US" sz="1200">
                    <a:latin typeface="Calibri"/>
                    <a:ea typeface="Calibri"/>
                    <a:cs typeface="Times New Roman"/>
                  </a:endParaRPr>
                </a:p>
              </p:txBody>
            </p:sp>
            <p:sp>
              <p:nvSpPr>
                <p:cNvPr id="45" name="Text Box 21"/>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Uninsightful5</a:t>
                  </a:r>
                  <a:endParaRPr lang="en-US" sz="1200">
                    <a:latin typeface="Calibri"/>
                    <a:ea typeface="Calibri"/>
                    <a:cs typeface="Times New Roman"/>
                  </a:endParaRPr>
                </a:p>
              </p:txBody>
            </p:sp>
            <p:sp>
              <p:nvSpPr>
                <p:cNvPr id="46" name="Text Box 22"/>
                <p:cNvSpPr txBox="1">
                  <a:spLocks noChangeArrowheads="1"/>
                </p:cNvSpPr>
                <p:nvPr/>
              </p:nvSpPr>
              <p:spPr bwMode="auto">
                <a:xfrm>
                  <a:off x="3810" y="65913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Uninsightful6</a:t>
                  </a:r>
                  <a:endParaRPr lang="en-US" sz="1200">
                    <a:latin typeface="Calibri"/>
                    <a:ea typeface="Calibri"/>
                    <a:cs typeface="Times New Roman"/>
                  </a:endParaRPr>
                </a:p>
              </p:txBody>
            </p:sp>
            <p:sp>
              <p:nvSpPr>
                <p:cNvPr id="47" name="Text Box 23"/>
                <p:cNvSpPr txBox="1">
                  <a:spLocks noChangeArrowheads="1"/>
                </p:cNvSpPr>
                <p:nvPr/>
              </p:nvSpPr>
              <p:spPr bwMode="auto">
                <a:xfrm>
                  <a:off x="3810" y="78867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Uninsightful7</a:t>
                  </a:r>
                  <a:endParaRPr lang="en-US" sz="1200">
                    <a:latin typeface="Calibri"/>
                    <a:ea typeface="Calibri"/>
                    <a:cs typeface="Times New Roman"/>
                  </a:endParaRPr>
                </a:p>
              </p:txBody>
            </p:sp>
            <p:sp>
              <p:nvSpPr>
                <p:cNvPr id="48" name="Text Box 24"/>
                <p:cNvSpPr txBox="1">
                  <a:spLocks noChangeArrowheads="1"/>
                </p:cNvSpPr>
                <p:nvPr/>
              </p:nvSpPr>
              <p:spPr bwMode="auto">
                <a:xfrm>
                  <a:off x="3810" y="92202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Uninsightful8</a:t>
                  </a:r>
                  <a:endParaRPr lang="en-US" sz="1200">
                    <a:latin typeface="Calibri"/>
                    <a:ea typeface="Calibri"/>
                    <a:cs typeface="Times New Roman"/>
                  </a:endParaRPr>
                </a:p>
              </p:txBody>
            </p:sp>
          </p:grpSp>
          <p:grpSp>
            <p:nvGrpSpPr>
              <p:cNvPr id="23" name="Group 22"/>
              <p:cNvGrpSpPr/>
              <p:nvPr/>
            </p:nvGrpSpPr>
            <p:grpSpPr>
              <a:xfrm>
                <a:off x="7620" y="2590800"/>
                <a:ext cx="605790" cy="639445"/>
                <a:chOff x="0" y="0"/>
                <a:chExt cx="605790" cy="639445"/>
              </a:xfrm>
            </p:grpSpPr>
            <p:sp>
              <p:nvSpPr>
                <p:cNvPr id="36" name="Text Box 28"/>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Somaticizing1</a:t>
                  </a:r>
                  <a:endParaRPr lang="en-US" sz="1200">
                    <a:latin typeface="Calibri"/>
                    <a:ea typeface="Calibri"/>
                    <a:cs typeface="Times New Roman"/>
                  </a:endParaRPr>
                </a:p>
                <a:p>
                  <a:pPr algn="ctr"/>
                  <a:r>
                    <a:rPr lang="en-US" sz="800">
                      <a:latin typeface="Calibri"/>
                      <a:ea typeface="Calibri"/>
                      <a:cs typeface="Times New Roman"/>
                    </a:rPr>
                    <a:t> </a:t>
                  </a:r>
                  <a:endParaRPr lang="en-US" sz="1200">
                    <a:latin typeface="Calibri"/>
                    <a:ea typeface="Calibri"/>
                    <a:cs typeface="Times New Roman"/>
                  </a:endParaRPr>
                </a:p>
              </p:txBody>
            </p:sp>
            <p:sp>
              <p:nvSpPr>
                <p:cNvPr id="37" name="Text Box 29"/>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Somaticizing2</a:t>
                  </a:r>
                  <a:endParaRPr lang="en-US" sz="1200">
                    <a:latin typeface="Calibri"/>
                    <a:ea typeface="Calibri"/>
                    <a:cs typeface="Times New Roman"/>
                  </a:endParaRPr>
                </a:p>
                <a:p>
                  <a:pPr algn="ctr"/>
                  <a:r>
                    <a:rPr lang="en-US" sz="800">
                      <a:latin typeface="Calibri"/>
                      <a:ea typeface="Calibri"/>
                      <a:cs typeface="Times New Roman"/>
                    </a:rPr>
                    <a:t> </a:t>
                  </a:r>
                  <a:endParaRPr lang="en-US" sz="1200">
                    <a:latin typeface="Calibri"/>
                    <a:ea typeface="Calibri"/>
                    <a:cs typeface="Times New Roman"/>
                  </a:endParaRPr>
                </a:p>
              </p:txBody>
            </p:sp>
            <p:sp>
              <p:nvSpPr>
                <p:cNvPr id="38" name="Text Box 30"/>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Somaticizing3</a:t>
                  </a:r>
                  <a:endParaRPr lang="en-US" sz="1200">
                    <a:latin typeface="Calibri"/>
                    <a:ea typeface="Calibri"/>
                    <a:cs typeface="Times New Roman"/>
                  </a:endParaRPr>
                </a:p>
                <a:p>
                  <a:pPr algn="ctr"/>
                  <a:r>
                    <a:rPr lang="en-US" sz="800">
                      <a:latin typeface="Calibri"/>
                      <a:ea typeface="Calibri"/>
                      <a:cs typeface="Times New Roman"/>
                    </a:rPr>
                    <a:t> </a:t>
                  </a:r>
                  <a:endParaRPr lang="en-US" sz="1200">
                    <a:latin typeface="Calibri"/>
                    <a:ea typeface="Calibri"/>
                    <a:cs typeface="Times New Roman"/>
                  </a:endParaRPr>
                </a:p>
              </p:txBody>
            </p:sp>
            <p:sp>
              <p:nvSpPr>
                <p:cNvPr id="39" name="Text Box 31"/>
                <p:cNvSpPr txBox="1">
                  <a:spLocks noChangeArrowheads="1"/>
                </p:cNvSpPr>
                <p:nvPr/>
              </p:nvSpPr>
              <p:spPr bwMode="auto">
                <a:xfrm>
                  <a:off x="0" y="396240"/>
                  <a:ext cx="60579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Somaticizing4</a:t>
                  </a:r>
                  <a:endParaRPr lang="en-US" sz="1200">
                    <a:latin typeface="Calibri"/>
                    <a:ea typeface="Calibri"/>
                    <a:cs typeface="Times New Roman"/>
                  </a:endParaRPr>
                </a:p>
                <a:p>
                  <a:pPr algn="ctr"/>
                  <a:r>
                    <a:rPr lang="en-US" sz="800">
                      <a:latin typeface="Calibri"/>
                      <a:ea typeface="Calibri"/>
                      <a:cs typeface="Times New Roman"/>
                    </a:rPr>
                    <a:t> </a:t>
                  </a:r>
                  <a:endParaRPr lang="en-US" sz="1200">
                    <a:latin typeface="Calibri"/>
                    <a:ea typeface="Calibri"/>
                    <a:cs typeface="Times New Roman"/>
                  </a:endParaRPr>
                </a:p>
              </p:txBody>
            </p:sp>
            <p:sp>
              <p:nvSpPr>
                <p:cNvPr id="40" name="Text Box 32"/>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Somaticizing5</a:t>
                  </a:r>
                  <a:endParaRPr lang="en-US" sz="1200">
                    <a:latin typeface="Calibri"/>
                    <a:ea typeface="Calibri"/>
                    <a:cs typeface="Times New Roman"/>
                  </a:endParaRPr>
                </a:p>
                <a:p>
                  <a:pPr algn="ctr"/>
                  <a:r>
                    <a:rPr lang="en-US" sz="800">
                      <a:latin typeface="Calibri"/>
                      <a:ea typeface="Calibri"/>
                      <a:cs typeface="Times New Roman"/>
                    </a:rPr>
                    <a:t> </a:t>
                  </a:r>
                  <a:endParaRPr lang="en-US" sz="1200">
                    <a:latin typeface="Calibri"/>
                    <a:ea typeface="Calibri"/>
                    <a:cs typeface="Times New Roman"/>
                  </a:endParaRPr>
                </a:p>
              </p:txBody>
            </p:sp>
          </p:grpSp>
          <p:grpSp>
            <p:nvGrpSpPr>
              <p:cNvPr id="24" name="Group 23"/>
              <p:cNvGrpSpPr/>
              <p:nvPr/>
            </p:nvGrpSpPr>
            <p:grpSpPr>
              <a:xfrm>
                <a:off x="0" y="3322320"/>
                <a:ext cx="605790" cy="639445"/>
                <a:chOff x="0" y="0"/>
                <a:chExt cx="605790" cy="639445"/>
              </a:xfrm>
            </p:grpSpPr>
            <p:sp>
              <p:nvSpPr>
                <p:cNvPr id="31" name="Text Box 39"/>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Humorless1</a:t>
                  </a:r>
                  <a:endParaRPr lang="en-US" sz="1200">
                    <a:latin typeface="Calibri"/>
                    <a:ea typeface="Calibri"/>
                    <a:cs typeface="Times New Roman"/>
                  </a:endParaRPr>
                </a:p>
              </p:txBody>
            </p:sp>
            <p:sp>
              <p:nvSpPr>
                <p:cNvPr id="32" name="Text Box 40"/>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Hiumorless2</a:t>
                  </a:r>
                  <a:endParaRPr lang="en-US" sz="1200">
                    <a:latin typeface="Calibri"/>
                    <a:ea typeface="Calibri"/>
                    <a:cs typeface="Times New Roman"/>
                  </a:endParaRPr>
                </a:p>
              </p:txBody>
            </p:sp>
            <p:sp>
              <p:nvSpPr>
                <p:cNvPr id="33" name="Text Box 41"/>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Humorless3</a:t>
                  </a:r>
                  <a:endParaRPr lang="en-US" sz="1200">
                    <a:latin typeface="Calibri"/>
                    <a:ea typeface="Calibri"/>
                    <a:cs typeface="Times New Roman"/>
                  </a:endParaRPr>
                </a:p>
              </p:txBody>
            </p:sp>
            <p:sp>
              <p:nvSpPr>
                <p:cNvPr id="34" name="Text Box 42"/>
                <p:cNvSpPr txBox="1">
                  <a:spLocks noChangeArrowheads="1"/>
                </p:cNvSpPr>
                <p:nvPr/>
              </p:nvSpPr>
              <p:spPr bwMode="auto">
                <a:xfrm>
                  <a:off x="0" y="3962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Humorless4</a:t>
                  </a:r>
                  <a:endParaRPr lang="en-US" sz="1200">
                    <a:latin typeface="Calibri"/>
                    <a:ea typeface="Calibri"/>
                    <a:cs typeface="Times New Roman"/>
                  </a:endParaRPr>
                </a:p>
              </p:txBody>
            </p:sp>
            <p:sp>
              <p:nvSpPr>
                <p:cNvPr id="35" name="Text Box 43"/>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Humorless6</a:t>
                  </a:r>
                  <a:endParaRPr lang="en-US" sz="1200">
                    <a:latin typeface="Calibri"/>
                    <a:ea typeface="Calibri"/>
                    <a:cs typeface="Times New Roman"/>
                  </a:endParaRPr>
                </a:p>
              </p:txBody>
            </p:sp>
          </p:grpSp>
          <p:grpSp>
            <p:nvGrpSpPr>
              <p:cNvPr id="25" name="Group 24"/>
              <p:cNvGrpSpPr/>
              <p:nvPr/>
            </p:nvGrpSpPr>
            <p:grpSpPr>
              <a:xfrm>
                <a:off x="7620" y="4099560"/>
                <a:ext cx="605790" cy="639445"/>
                <a:chOff x="0" y="0"/>
                <a:chExt cx="605790" cy="639445"/>
              </a:xfrm>
            </p:grpSpPr>
            <p:sp>
              <p:nvSpPr>
                <p:cNvPr id="26" name="Text Box 50"/>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Rigid1</a:t>
                  </a:r>
                  <a:endParaRPr lang="en-US" sz="1200">
                    <a:latin typeface="Calibri"/>
                    <a:ea typeface="Calibri"/>
                    <a:cs typeface="Times New Roman"/>
                  </a:endParaRPr>
                </a:p>
              </p:txBody>
            </p:sp>
            <p:sp>
              <p:nvSpPr>
                <p:cNvPr id="27" name="Text Box 51"/>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Rigid2</a:t>
                  </a:r>
                  <a:endParaRPr lang="en-US" sz="1200">
                    <a:latin typeface="Calibri"/>
                    <a:ea typeface="Calibri"/>
                    <a:cs typeface="Times New Roman"/>
                  </a:endParaRPr>
                </a:p>
              </p:txBody>
            </p:sp>
            <p:sp>
              <p:nvSpPr>
                <p:cNvPr id="28" name="Text Box 52"/>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Rigid3</a:t>
                  </a:r>
                  <a:endParaRPr lang="en-US" sz="1200">
                    <a:latin typeface="Calibri"/>
                    <a:ea typeface="Calibri"/>
                    <a:cs typeface="Times New Roman"/>
                  </a:endParaRPr>
                </a:p>
              </p:txBody>
            </p:sp>
            <p:sp>
              <p:nvSpPr>
                <p:cNvPr id="29" name="Text Box 53"/>
                <p:cNvSpPr txBox="1">
                  <a:spLocks noChangeArrowheads="1"/>
                </p:cNvSpPr>
                <p:nvPr/>
              </p:nvSpPr>
              <p:spPr bwMode="auto">
                <a:xfrm>
                  <a:off x="0" y="3962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Rigid4</a:t>
                  </a:r>
                  <a:endParaRPr lang="en-US" sz="1200">
                    <a:latin typeface="Calibri"/>
                    <a:ea typeface="Calibri"/>
                    <a:cs typeface="Times New Roman"/>
                  </a:endParaRPr>
                </a:p>
              </p:txBody>
            </p:sp>
            <p:sp>
              <p:nvSpPr>
                <p:cNvPr id="30" name="Text Box 54"/>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Rigid5</a:t>
                  </a:r>
                  <a:endParaRPr lang="en-US" sz="1200">
                    <a:latin typeface="Calibri"/>
                    <a:ea typeface="Calibri"/>
                    <a:cs typeface="Times New Roman"/>
                  </a:endParaRPr>
                </a:p>
              </p:txBody>
            </p:sp>
          </p:grpSp>
        </p:grpSp>
        <p:grpSp>
          <p:nvGrpSpPr>
            <p:cNvPr id="294" name="Group 293"/>
            <p:cNvGrpSpPr/>
            <p:nvPr/>
          </p:nvGrpSpPr>
          <p:grpSpPr>
            <a:xfrm>
              <a:off x="4050012" y="1846409"/>
              <a:ext cx="533400" cy="4155146"/>
              <a:chOff x="4876800" y="1846409"/>
              <a:chExt cx="533400" cy="4155146"/>
            </a:xfrm>
          </p:grpSpPr>
          <p:grpSp>
            <p:nvGrpSpPr>
              <p:cNvPr id="177" name="Group 176"/>
              <p:cNvGrpSpPr/>
              <p:nvPr/>
            </p:nvGrpSpPr>
            <p:grpSpPr>
              <a:xfrm>
                <a:off x="4876800" y="1846409"/>
                <a:ext cx="533400" cy="439433"/>
                <a:chOff x="1828800" y="1678244"/>
                <a:chExt cx="533400" cy="439433"/>
              </a:xfrm>
            </p:grpSpPr>
            <p:sp>
              <p:nvSpPr>
                <p:cNvPr id="178" name="Oval 177"/>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p:cNvSpPr txBox="1"/>
                <p:nvPr/>
              </p:nvSpPr>
              <p:spPr>
                <a:xfrm>
                  <a:off x="1828800" y="1690596"/>
                  <a:ext cx="533400" cy="369332"/>
                </a:xfrm>
                <a:prstGeom prst="rect">
                  <a:avLst/>
                </a:prstGeom>
                <a:noFill/>
              </p:spPr>
              <p:txBody>
                <a:bodyPr wrap="square" rtlCol="0">
                  <a:spAutoFit/>
                </a:bodyPr>
                <a:lstStyle/>
                <a:p>
                  <a:pPr algn="ctr"/>
                  <a:r>
                    <a:rPr lang="en-US" dirty="0"/>
                    <a:t>D</a:t>
                  </a:r>
                </a:p>
              </p:txBody>
            </p:sp>
          </p:grpSp>
          <p:grpSp>
            <p:nvGrpSpPr>
              <p:cNvPr id="180" name="Group 179"/>
              <p:cNvGrpSpPr/>
              <p:nvPr/>
            </p:nvGrpSpPr>
            <p:grpSpPr>
              <a:xfrm>
                <a:off x="4876800" y="3096015"/>
                <a:ext cx="533400" cy="439433"/>
                <a:chOff x="1828800" y="1678244"/>
                <a:chExt cx="533400" cy="439433"/>
              </a:xfrm>
            </p:grpSpPr>
            <p:sp>
              <p:nvSpPr>
                <p:cNvPr id="181" name="Oval 180"/>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p:cNvSpPr txBox="1"/>
                <p:nvPr/>
              </p:nvSpPr>
              <p:spPr>
                <a:xfrm>
                  <a:off x="1828800" y="1690596"/>
                  <a:ext cx="533400" cy="369332"/>
                </a:xfrm>
                <a:prstGeom prst="rect">
                  <a:avLst/>
                </a:prstGeom>
                <a:noFill/>
              </p:spPr>
              <p:txBody>
                <a:bodyPr wrap="square" rtlCol="0">
                  <a:spAutoFit/>
                </a:bodyPr>
                <a:lstStyle/>
                <a:p>
                  <a:pPr algn="ctr"/>
                  <a:r>
                    <a:rPr lang="en-US" dirty="0"/>
                    <a:t>U</a:t>
                  </a:r>
                </a:p>
              </p:txBody>
            </p:sp>
          </p:grpSp>
          <p:grpSp>
            <p:nvGrpSpPr>
              <p:cNvPr id="183" name="Group 182"/>
              <p:cNvGrpSpPr/>
              <p:nvPr/>
            </p:nvGrpSpPr>
            <p:grpSpPr>
              <a:xfrm>
                <a:off x="4876800" y="4091486"/>
                <a:ext cx="533400" cy="439433"/>
                <a:chOff x="1828800" y="1678244"/>
                <a:chExt cx="533400" cy="439433"/>
              </a:xfrm>
            </p:grpSpPr>
            <p:sp>
              <p:nvSpPr>
                <p:cNvPr id="184" name="Oval 183"/>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p:cNvSpPr txBox="1"/>
                <p:nvPr/>
              </p:nvSpPr>
              <p:spPr>
                <a:xfrm>
                  <a:off x="1828800" y="1690596"/>
                  <a:ext cx="533400" cy="369332"/>
                </a:xfrm>
                <a:prstGeom prst="rect">
                  <a:avLst/>
                </a:prstGeom>
                <a:noFill/>
              </p:spPr>
              <p:txBody>
                <a:bodyPr wrap="square" rtlCol="0">
                  <a:spAutoFit/>
                </a:bodyPr>
                <a:lstStyle/>
                <a:p>
                  <a:pPr algn="ctr"/>
                  <a:r>
                    <a:rPr lang="en-US" dirty="0"/>
                    <a:t>S</a:t>
                  </a:r>
                </a:p>
              </p:txBody>
            </p:sp>
          </p:grpSp>
          <p:grpSp>
            <p:nvGrpSpPr>
              <p:cNvPr id="186" name="Group 185"/>
              <p:cNvGrpSpPr/>
              <p:nvPr/>
            </p:nvGrpSpPr>
            <p:grpSpPr>
              <a:xfrm>
                <a:off x="4876800" y="4823006"/>
                <a:ext cx="533400" cy="439433"/>
                <a:chOff x="1828800" y="1678244"/>
                <a:chExt cx="533400" cy="439433"/>
              </a:xfrm>
            </p:grpSpPr>
            <p:sp>
              <p:nvSpPr>
                <p:cNvPr id="187" name="Oval 186"/>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extBox 187"/>
                <p:cNvSpPr txBox="1"/>
                <p:nvPr/>
              </p:nvSpPr>
              <p:spPr>
                <a:xfrm>
                  <a:off x="1828800" y="1690596"/>
                  <a:ext cx="533400" cy="369332"/>
                </a:xfrm>
                <a:prstGeom prst="rect">
                  <a:avLst/>
                </a:prstGeom>
                <a:noFill/>
              </p:spPr>
              <p:txBody>
                <a:bodyPr wrap="square" rtlCol="0">
                  <a:spAutoFit/>
                </a:bodyPr>
                <a:lstStyle/>
                <a:p>
                  <a:pPr algn="ctr"/>
                  <a:r>
                    <a:rPr lang="en-US" dirty="0"/>
                    <a:t>H</a:t>
                  </a:r>
                </a:p>
              </p:txBody>
            </p:sp>
          </p:grpSp>
          <p:grpSp>
            <p:nvGrpSpPr>
              <p:cNvPr id="189" name="Group 188"/>
              <p:cNvGrpSpPr/>
              <p:nvPr/>
            </p:nvGrpSpPr>
            <p:grpSpPr>
              <a:xfrm>
                <a:off x="4876800" y="5562122"/>
                <a:ext cx="533400" cy="439433"/>
                <a:chOff x="1828800" y="1678244"/>
                <a:chExt cx="533400" cy="439433"/>
              </a:xfrm>
            </p:grpSpPr>
            <p:sp>
              <p:nvSpPr>
                <p:cNvPr id="190" name="Oval 189"/>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extBox 190"/>
                <p:cNvSpPr txBox="1"/>
                <p:nvPr/>
              </p:nvSpPr>
              <p:spPr>
                <a:xfrm>
                  <a:off x="1828800" y="1690596"/>
                  <a:ext cx="533400" cy="369332"/>
                </a:xfrm>
                <a:prstGeom prst="rect">
                  <a:avLst/>
                </a:prstGeom>
                <a:noFill/>
              </p:spPr>
              <p:txBody>
                <a:bodyPr wrap="square" rtlCol="0">
                  <a:spAutoFit/>
                </a:bodyPr>
                <a:lstStyle/>
                <a:p>
                  <a:pPr algn="ctr"/>
                  <a:r>
                    <a:rPr lang="en-US" dirty="0"/>
                    <a:t>R</a:t>
                  </a:r>
                </a:p>
              </p:txBody>
            </p:sp>
          </p:grpSp>
        </p:grpSp>
        <p:grpSp>
          <p:nvGrpSpPr>
            <p:cNvPr id="293" name="Group 292"/>
            <p:cNvGrpSpPr/>
            <p:nvPr/>
          </p:nvGrpSpPr>
          <p:grpSpPr>
            <a:xfrm>
              <a:off x="3508993" y="1426074"/>
              <a:ext cx="541019" cy="4629150"/>
              <a:chOff x="4335781" y="1426074"/>
              <a:chExt cx="541019" cy="4629150"/>
            </a:xfrm>
          </p:grpSpPr>
          <p:cxnSp>
            <p:nvCxnSpPr>
              <p:cNvPr id="193" name="Straight Arrow Connector 192"/>
              <p:cNvCxnSpPr>
                <a:stCxn id="179" idx="1"/>
                <a:endCxn id="49" idx="3"/>
              </p:cNvCxnSpPr>
              <p:nvPr/>
            </p:nvCxnSpPr>
            <p:spPr>
              <a:xfrm flipH="1" flipV="1">
                <a:off x="4347211" y="1426074"/>
                <a:ext cx="529589" cy="6173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179" idx="1"/>
                <a:endCxn id="50" idx="3"/>
              </p:cNvCxnSpPr>
              <p:nvPr/>
            </p:nvCxnSpPr>
            <p:spPr>
              <a:xfrm flipH="1" flipV="1">
                <a:off x="4347211" y="1555614"/>
                <a:ext cx="529589" cy="4878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a:stCxn id="179" idx="1"/>
                <a:endCxn id="51" idx="3"/>
              </p:cNvCxnSpPr>
              <p:nvPr/>
            </p:nvCxnSpPr>
            <p:spPr>
              <a:xfrm flipH="1" flipV="1">
                <a:off x="4347211" y="1685154"/>
                <a:ext cx="529589" cy="3582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a:stCxn id="179" idx="1"/>
                <a:endCxn id="52" idx="3"/>
              </p:cNvCxnSpPr>
              <p:nvPr/>
            </p:nvCxnSpPr>
            <p:spPr>
              <a:xfrm flipH="1" flipV="1">
                <a:off x="4343401" y="1822314"/>
                <a:ext cx="533399" cy="2211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a:stCxn id="179" idx="1"/>
                <a:endCxn id="53" idx="3"/>
              </p:cNvCxnSpPr>
              <p:nvPr/>
            </p:nvCxnSpPr>
            <p:spPr>
              <a:xfrm flipH="1" flipV="1">
                <a:off x="4347211" y="1955664"/>
                <a:ext cx="529589" cy="877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a:stCxn id="179" idx="1"/>
                <a:endCxn id="54" idx="3"/>
              </p:cNvCxnSpPr>
              <p:nvPr/>
            </p:nvCxnSpPr>
            <p:spPr>
              <a:xfrm flipH="1">
                <a:off x="4347211" y="2043427"/>
                <a:ext cx="529589" cy="417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a:stCxn id="179" idx="1"/>
                <a:endCxn id="55" idx="3"/>
              </p:cNvCxnSpPr>
              <p:nvPr/>
            </p:nvCxnSpPr>
            <p:spPr>
              <a:xfrm flipH="1">
                <a:off x="4347211" y="2043427"/>
                <a:ext cx="529589" cy="1713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a:stCxn id="179" idx="1"/>
                <a:endCxn id="56" idx="3"/>
              </p:cNvCxnSpPr>
              <p:nvPr/>
            </p:nvCxnSpPr>
            <p:spPr>
              <a:xfrm flipH="1">
                <a:off x="4347211" y="2043427"/>
                <a:ext cx="529589" cy="3046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a:stCxn id="179" idx="1"/>
                <a:endCxn id="57" idx="3"/>
              </p:cNvCxnSpPr>
              <p:nvPr/>
            </p:nvCxnSpPr>
            <p:spPr>
              <a:xfrm flipH="1">
                <a:off x="4347211" y="2043427"/>
                <a:ext cx="529589" cy="4380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a:stCxn id="179" idx="1"/>
                <a:endCxn id="58" idx="3"/>
              </p:cNvCxnSpPr>
              <p:nvPr/>
            </p:nvCxnSpPr>
            <p:spPr>
              <a:xfrm flipH="1">
                <a:off x="4347211" y="2043427"/>
                <a:ext cx="529589" cy="5789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a:stCxn id="182" idx="1"/>
                <a:endCxn id="41" idx="3"/>
              </p:cNvCxnSpPr>
              <p:nvPr/>
            </p:nvCxnSpPr>
            <p:spPr>
              <a:xfrm flipH="1" flipV="1">
                <a:off x="4347211" y="2843394"/>
                <a:ext cx="529589" cy="4496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a:stCxn id="182" idx="1"/>
                <a:endCxn id="42" idx="3"/>
              </p:cNvCxnSpPr>
              <p:nvPr/>
            </p:nvCxnSpPr>
            <p:spPr>
              <a:xfrm flipH="1" flipV="1">
                <a:off x="4347211" y="2972934"/>
                <a:ext cx="529589" cy="3200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a:stCxn id="182" idx="1"/>
                <a:endCxn id="43" idx="3"/>
              </p:cNvCxnSpPr>
              <p:nvPr/>
            </p:nvCxnSpPr>
            <p:spPr>
              <a:xfrm flipH="1" flipV="1">
                <a:off x="4347211" y="3102474"/>
                <a:ext cx="529589" cy="1905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a:stCxn id="182" idx="1"/>
                <a:endCxn id="44" idx="3"/>
              </p:cNvCxnSpPr>
              <p:nvPr/>
            </p:nvCxnSpPr>
            <p:spPr>
              <a:xfrm flipH="1" flipV="1">
                <a:off x="4347211" y="3239634"/>
                <a:ext cx="529589" cy="533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a:stCxn id="182" idx="1"/>
                <a:endCxn id="45" idx="3"/>
              </p:cNvCxnSpPr>
              <p:nvPr/>
            </p:nvCxnSpPr>
            <p:spPr>
              <a:xfrm flipH="1">
                <a:off x="4347211" y="3293033"/>
                <a:ext cx="529589" cy="799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a:stCxn id="182" idx="1"/>
                <a:endCxn id="46" idx="3"/>
              </p:cNvCxnSpPr>
              <p:nvPr/>
            </p:nvCxnSpPr>
            <p:spPr>
              <a:xfrm flipH="1">
                <a:off x="4347211" y="3293033"/>
                <a:ext cx="529589" cy="2094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a:stCxn id="182" idx="1"/>
                <a:endCxn id="47" idx="3"/>
              </p:cNvCxnSpPr>
              <p:nvPr/>
            </p:nvCxnSpPr>
            <p:spPr>
              <a:xfrm flipH="1">
                <a:off x="4347211" y="3293033"/>
                <a:ext cx="529589" cy="3390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a:stCxn id="182" idx="1"/>
                <a:endCxn id="48" idx="3"/>
              </p:cNvCxnSpPr>
              <p:nvPr/>
            </p:nvCxnSpPr>
            <p:spPr>
              <a:xfrm flipH="1">
                <a:off x="4347211" y="3293033"/>
                <a:ext cx="529589" cy="4723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a:stCxn id="185" idx="1"/>
                <a:endCxn id="36" idx="3"/>
              </p:cNvCxnSpPr>
              <p:nvPr/>
            </p:nvCxnSpPr>
            <p:spPr>
              <a:xfrm flipH="1" flipV="1">
                <a:off x="4347211" y="4016874"/>
                <a:ext cx="529589" cy="2716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a:stCxn id="185" idx="1"/>
                <a:endCxn id="37" idx="3"/>
              </p:cNvCxnSpPr>
              <p:nvPr/>
            </p:nvCxnSpPr>
            <p:spPr>
              <a:xfrm flipH="1" flipV="1">
                <a:off x="4347211" y="4146414"/>
                <a:ext cx="529589" cy="1420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a:stCxn id="185" idx="1"/>
                <a:endCxn id="38" idx="3"/>
              </p:cNvCxnSpPr>
              <p:nvPr/>
            </p:nvCxnSpPr>
            <p:spPr>
              <a:xfrm flipH="1" flipV="1">
                <a:off x="4347211" y="4275954"/>
                <a:ext cx="529589" cy="125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a:stCxn id="185" idx="1"/>
                <a:endCxn id="39" idx="3"/>
              </p:cNvCxnSpPr>
              <p:nvPr/>
            </p:nvCxnSpPr>
            <p:spPr>
              <a:xfrm flipH="1">
                <a:off x="4347211" y="4288504"/>
                <a:ext cx="529589" cy="1246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a:stCxn id="185" idx="1"/>
                <a:endCxn id="40" idx="3"/>
              </p:cNvCxnSpPr>
              <p:nvPr/>
            </p:nvCxnSpPr>
            <p:spPr>
              <a:xfrm flipH="1">
                <a:off x="4347211" y="4288504"/>
                <a:ext cx="529589" cy="2579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a:stCxn id="188" idx="1"/>
                <a:endCxn id="31" idx="3"/>
              </p:cNvCxnSpPr>
              <p:nvPr/>
            </p:nvCxnSpPr>
            <p:spPr>
              <a:xfrm flipH="1" flipV="1">
                <a:off x="4339591" y="4748394"/>
                <a:ext cx="537209" cy="2716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a:stCxn id="188" idx="1"/>
                <a:endCxn id="32" idx="3"/>
              </p:cNvCxnSpPr>
              <p:nvPr/>
            </p:nvCxnSpPr>
            <p:spPr>
              <a:xfrm flipH="1" flipV="1">
                <a:off x="4339591" y="4877934"/>
                <a:ext cx="537209" cy="1420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a:stCxn id="188" idx="1"/>
                <a:endCxn id="33" idx="3"/>
              </p:cNvCxnSpPr>
              <p:nvPr/>
            </p:nvCxnSpPr>
            <p:spPr>
              <a:xfrm flipH="1" flipV="1">
                <a:off x="4339591" y="5007474"/>
                <a:ext cx="537209" cy="125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a:stCxn id="188" idx="1"/>
                <a:endCxn id="34" idx="3"/>
              </p:cNvCxnSpPr>
              <p:nvPr/>
            </p:nvCxnSpPr>
            <p:spPr>
              <a:xfrm flipH="1">
                <a:off x="4335781" y="5020024"/>
                <a:ext cx="541019" cy="1246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a:stCxn id="188" idx="1"/>
                <a:endCxn id="35" idx="3"/>
              </p:cNvCxnSpPr>
              <p:nvPr/>
            </p:nvCxnSpPr>
            <p:spPr>
              <a:xfrm flipH="1">
                <a:off x="4339591" y="5020024"/>
                <a:ext cx="537209" cy="2579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a:stCxn id="191" idx="1"/>
                <a:endCxn id="26" idx="3"/>
              </p:cNvCxnSpPr>
              <p:nvPr/>
            </p:nvCxnSpPr>
            <p:spPr>
              <a:xfrm flipH="1" flipV="1">
                <a:off x="4347211" y="5525634"/>
                <a:ext cx="529589" cy="2335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a:stCxn id="191" idx="1"/>
                <a:endCxn id="27" idx="3"/>
              </p:cNvCxnSpPr>
              <p:nvPr/>
            </p:nvCxnSpPr>
            <p:spPr>
              <a:xfrm flipH="1" flipV="1">
                <a:off x="4347211" y="5655174"/>
                <a:ext cx="529589" cy="1039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a:stCxn id="191" idx="1"/>
                <a:endCxn id="28" idx="3"/>
              </p:cNvCxnSpPr>
              <p:nvPr/>
            </p:nvCxnSpPr>
            <p:spPr>
              <a:xfrm flipH="1">
                <a:off x="4347211" y="5759140"/>
                <a:ext cx="529589" cy="255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a:stCxn id="191" idx="1"/>
                <a:endCxn id="29" idx="3"/>
              </p:cNvCxnSpPr>
              <p:nvPr/>
            </p:nvCxnSpPr>
            <p:spPr>
              <a:xfrm flipH="1">
                <a:off x="4343401" y="5759140"/>
                <a:ext cx="533399" cy="1627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a:stCxn id="191" idx="1"/>
                <a:endCxn id="30" idx="3"/>
              </p:cNvCxnSpPr>
              <p:nvPr/>
            </p:nvCxnSpPr>
            <p:spPr>
              <a:xfrm flipH="1">
                <a:off x="4347211" y="5759140"/>
                <a:ext cx="529589" cy="2960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95" name="Group 294"/>
            <p:cNvGrpSpPr/>
            <p:nvPr/>
          </p:nvGrpSpPr>
          <p:grpSpPr>
            <a:xfrm>
              <a:off x="4575792" y="2057400"/>
              <a:ext cx="967762" cy="3726180"/>
              <a:chOff x="5402580" y="2057400"/>
              <a:chExt cx="967762" cy="3726180"/>
            </a:xfrm>
          </p:grpSpPr>
          <p:sp>
            <p:nvSpPr>
              <p:cNvPr id="268" name="Freeform 267"/>
              <p:cNvSpPr/>
              <p:nvPr/>
            </p:nvSpPr>
            <p:spPr>
              <a:xfrm>
                <a:off x="5410200" y="2072640"/>
                <a:ext cx="175274" cy="1234440"/>
              </a:xfrm>
              <a:custGeom>
                <a:avLst/>
                <a:gdLst>
                  <a:gd name="connsiteX0" fmla="*/ 7620 w 175274"/>
                  <a:gd name="connsiteY0" fmla="*/ 0 h 1234440"/>
                  <a:gd name="connsiteX1" fmla="*/ 175260 w 175274"/>
                  <a:gd name="connsiteY1" fmla="*/ 632460 h 1234440"/>
                  <a:gd name="connsiteX2" fmla="*/ 0 w 175274"/>
                  <a:gd name="connsiteY2" fmla="*/ 1234440 h 1234440"/>
                  <a:gd name="connsiteX3" fmla="*/ 0 w 175274"/>
                  <a:gd name="connsiteY3" fmla="*/ 1234440 h 1234440"/>
                  <a:gd name="connsiteX4" fmla="*/ 7620 w 175274"/>
                  <a:gd name="connsiteY4" fmla="*/ 1219200 h 1234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74" h="1234440">
                    <a:moveTo>
                      <a:pt x="7620" y="0"/>
                    </a:moveTo>
                    <a:cubicBezTo>
                      <a:pt x="92075" y="213360"/>
                      <a:pt x="176530" y="426720"/>
                      <a:pt x="175260" y="632460"/>
                    </a:cubicBezTo>
                    <a:cubicBezTo>
                      <a:pt x="173990" y="838200"/>
                      <a:pt x="0" y="1234440"/>
                      <a:pt x="0" y="1234440"/>
                    </a:cubicBezTo>
                    <a:lnTo>
                      <a:pt x="0" y="1234440"/>
                    </a:lnTo>
                    <a:lnTo>
                      <a:pt x="7620" y="1219200"/>
                    </a:ln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268"/>
              <p:cNvSpPr/>
              <p:nvPr/>
            </p:nvSpPr>
            <p:spPr>
              <a:xfrm>
                <a:off x="5417820" y="3307080"/>
                <a:ext cx="167640" cy="1013460"/>
              </a:xfrm>
              <a:custGeom>
                <a:avLst/>
                <a:gdLst>
                  <a:gd name="connsiteX0" fmla="*/ 0 w 167640"/>
                  <a:gd name="connsiteY0" fmla="*/ 0 h 1013460"/>
                  <a:gd name="connsiteX1" fmla="*/ 167640 w 167640"/>
                  <a:gd name="connsiteY1" fmla="*/ 502920 h 1013460"/>
                  <a:gd name="connsiteX2" fmla="*/ 0 w 167640"/>
                  <a:gd name="connsiteY2" fmla="*/ 1013460 h 1013460"/>
                </a:gdLst>
                <a:ahLst/>
                <a:cxnLst>
                  <a:cxn ang="0">
                    <a:pos x="connsiteX0" y="connsiteY0"/>
                  </a:cxn>
                  <a:cxn ang="0">
                    <a:pos x="connsiteX1" y="connsiteY1"/>
                  </a:cxn>
                  <a:cxn ang="0">
                    <a:pos x="connsiteX2" y="connsiteY2"/>
                  </a:cxn>
                </a:cxnLst>
                <a:rect l="l" t="t" r="r" b="b"/>
                <a:pathLst>
                  <a:path w="167640" h="1013460">
                    <a:moveTo>
                      <a:pt x="0" y="0"/>
                    </a:moveTo>
                    <a:cubicBezTo>
                      <a:pt x="83820" y="167005"/>
                      <a:pt x="167640" y="334010"/>
                      <a:pt x="167640" y="502920"/>
                    </a:cubicBezTo>
                    <a:cubicBezTo>
                      <a:pt x="167640" y="671830"/>
                      <a:pt x="83820" y="842645"/>
                      <a:pt x="0" y="101346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269"/>
              <p:cNvSpPr/>
              <p:nvPr/>
            </p:nvSpPr>
            <p:spPr>
              <a:xfrm>
                <a:off x="5417820" y="4328160"/>
                <a:ext cx="137160" cy="716280"/>
              </a:xfrm>
              <a:custGeom>
                <a:avLst/>
                <a:gdLst>
                  <a:gd name="connsiteX0" fmla="*/ 0 w 137160"/>
                  <a:gd name="connsiteY0" fmla="*/ 0 h 716280"/>
                  <a:gd name="connsiteX1" fmla="*/ 137160 w 137160"/>
                  <a:gd name="connsiteY1" fmla="*/ 381000 h 716280"/>
                  <a:gd name="connsiteX2" fmla="*/ 0 w 137160"/>
                  <a:gd name="connsiteY2" fmla="*/ 716280 h 716280"/>
                </a:gdLst>
                <a:ahLst/>
                <a:cxnLst>
                  <a:cxn ang="0">
                    <a:pos x="connsiteX0" y="connsiteY0"/>
                  </a:cxn>
                  <a:cxn ang="0">
                    <a:pos x="connsiteX1" y="connsiteY1"/>
                  </a:cxn>
                  <a:cxn ang="0">
                    <a:pos x="connsiteX2" y="connsiteY2"/>
                  </a:cxn>
                </a:cxnLst>
                <a:rect l="l" t="t" r="r" b="b"/>
                <a:pathLst>
                  <a:path w="137160" h="716280">
                    <a:moveTo>
                      <a:pt x="0" y="0"/>
                    </a:moveTo>
                    <a:cubicBezTo>
                      <a:pt x="68580" y="130810"/>
                      <a:pt x="137160" y="261620"/>
                      <a:pt x="137160" y="381000"/>
                    </a:cubicBezTo>
                    <a:cubicBezTo>
                      <a:pt x="137160" y="500380"/>
                      <a:pt x="68580" y="608330"/>
                      <a:pt x="0" y="71628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270"/>
              <p:cNvSpPr/>
              <p:nvPr/>
            </p:nvSpPr>
            <p:spPr>
              <a:xfrm>
                <a:off x="5402580" y="5029200"/>
                <a:ext cx="122005" cy="754380"/>
              </a:xfrm>
              <a:custGeom>
                <a:avLst/>
                <a:gdLst>
                  <a:gd name="connsiteX0" fmla="*/ 0 w 122005"/>
                  <a:gd name="connsiteY0" fmla="*/ 0 h 754380"/>
                  <a:gd name="connsiteX1" fmla="*/ 121920 w 122005"/>
                  <a:gd name="connsiteY1" fmla="*/ 411480 h 754380"/>
                  <a:gd name="connsiteX2" fmla="*/ 15240 w 122005"/>
                  <a:gd name="connsiteY2" fmla="*/ 754380 h 754380"/>
                </a:gdLst>
                <a:ahLst/>
                <a:cxnLst>
                  <a:cxn ang="0">
                    <a:pos x="connsiteX0" y="connsiteY0"/>
                  </a:cxn>
                  <a:cxn ang="0">
                    <a:pos x="connsiteX1" y="connsiteY1"/>
                  </a:cxn>
                  <a:cxn ang="0">
                    <a:pos x="connsiteX2" y="connsiteY2"/>
                  </a:cxn>
                </a:cxnLst>
                <a:rect l="l" t="t" r="r" b="b"/>
                <a:pathLst>
                  <a:path w="122005" h="754380">
                    <a:moveTo>
                      <a:pt x="0" y="0"/>
                    </a:moveTo>
                    <a:cubicBezTo>
                      <a:pt x="59690" y="142875"/>
                      <a:pt x="119380" y="285750"/>
                      <a:pt x="121920" y="411480"/>
                    </a:cubicBezTo>
                    <a:cubicBezTo>
                      <a:pt x="124460" y="537210"/>
                      <a:pt x="69850" y="645795"/>
                      <a:pt x="15240" y="75438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271"/>
              <p:cNvSpPr/>
              <p:nvPr/>
            </p:nvSpPr>
            <p:spPr>
              <a:xfrm>
                <a:off x="5410200" y="2072640"/>
                <a:ext cx="396246" cy="2232660"/>
              </a:xfrm>
              <a:custGeom>
                <a:avLst/>
                <a:gdLst>
                  <a:gd name="connsiteX0" fmla="*/ 7620 w 396246"/>
                  <a:gd name="connsiteY0" fmla="*/ 0 h 2232660"/>
                  <a:gd name="connsiteX1" fmla="*/ 396240 w 396246"/>
                  <a:gd name="connsiteY1" fmla="*/ 1226820 h 2232660"/>
                  <a:gd name="connsiteX2" fmla="*/ 0 w 396246"/>
                  <a:gd name="connsiteY2" fmla="*/ 2232660 h 2232660"/>
                </a:gdLst>
                <a:ahLst/>
                <a:cxnLst>
                  <a:cxn ang="0">
                    <a:pos x="connsiteX0" y="connsiteY0"/>
                  </a:cxn>
                  <a:cxn ang="0">
                    <a:pos x="connsiteX1" y="connsiteY1"/>
                  </a:cxn>
                  <a:cxn ang="0">
                    <a:pos x="connsiteX2" y="connsiteY2"/>
                  </a:cxn>
                </a:cxnLst>
                <a:rect l="l" t="t" r="r" b="b"/>
                <a:pathLst>
                  <a:path w="396246" h="2232660">
                    <a:moveTo>
                      <a:pt x="7620" y="0"/>
                    </a:moveTo>
                    <a:cubicBezTo>
                      <a:pt x="202565" y="427355"/>
                      <a:pt x="397510" y="854710"/>
                      <a:pt x="396240" y="1226820"/>
                    </a:cubicBezTo>
                    <a:cubicBezTo>
                      <a:pt x="394970" y="1598930"/>
                      <a:pt x="197485" y="1915795"/>
                      <a:pt x="0" y="223266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272"/>
              <p:cNvSpPr/>
              <p:nvPr/>
            </p:nvSpPr>
            <p:spPr>
              <a:xfrm>
                <a:off x="5410200" y="2057400"/>
                <a:ext cx="624855" cy="2994660"/>
              </a:xfrm>
              <a:custGeom>
                <a:avLst/>
                <a:gdLst>
                  <a:gd name="connsiteX0" fmla="*/ 0 w 624855"/>
                  <a:gd name="connsiteY0" fmla="*/ 0 h 2994660"/>
                  <a:gd name="connsiteX1" fmla="*/ 624840 w 624855"/>
                  <a:gd name="connsiteY1" fmla="*/ 1607820 h 2994660"/>
                  <a:gd name="connsiteX2" fmla="*/ 15240 w 624855"/>
                  <a:gd name="connsiteY2" fmla="*/ 2994660 h 2994660"/>
                </a:gdLst>
                <a:ahLst/>
                <a:cxnLst>
                  <a:cxn ang="0">
                    <a:pos x="connsiteX0" y="connsiteY0"/>
                  </a:cxn>
                  <a:cxn ang="0">
                    <a:pos x="connsiteX1" y="connsiteY1"/>
                  </a:cxn>
                  <a:cxn ang="0">
                    <a:pos x="connsiteX2" y="connsiteY2"/>
                  </a:cxn>
                </a:cxnLst>
                <a:rect l="l" t="t" r="r" b="b"/>
                <a:pathLst>
                  <a:path w="624855" h="2994660">
                    <a:moveTo>
                      <a:pt x="0" y="0"/>
                    </a:moveTo>
                    <a:cubicBezTo>
                      <a:pt x="311150" y="554355"/>
                      <a:pt x="622300" y="1108710"/>
                      <a:pt x="624840" y="1607820"/>
                    </a:cubicBezTo>
                    <a:cubicBezTo>
                      <a:pt x="627380" y="2106930"/>
                      <a:pt x="321310" y="2550795"/>
                      <a:pt x="15240" y="299466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273"/>
              <p:cNvSpPr/>
              <p:nvPr/>
            </p:nvSpPr>
            <p:spPr>
              <a:xfrm>
                <a:off x="5402580" y="2057400"/>
                <a:ext cx="967762" cy="3726180"/>
              </a:xfrm>
              <a:custGeom>
                <a:avLst/>
                <a:gdLst>
                  <a:gd name="connsiteX0" fmla="*/ 0 w 967762"/>
                  <a:gd name="connsiteY0" fmla="*/ 0 h 3726180"/>
                  <a:gd name="connsiteX1" fmla="*/ 967740 w 967762"/>
                  <a:gd name="connsiteY1" fmla="*/ 1813560 h 3726180"/>
                  <a:gd name="connsiteX2" fmla="*/ 22860 w 967762"/>
                  <a:gd name="connsiteY2" fmla="*/ 3726180 h 3726180"/>
                </a:gdLst>
                <a:ahLst/>
                <a:cxnLst>
                  <a:cxn ang="0">
                    <a:pos x="connsiteX0" y="connsiteY0"/>
                  </a:cxn>
                  <a:cxn ang="0">
                    <a:pos x="connsiteX1" y="connsiteY1"/>
                  </a:cxn>
                  <a:cxn ang="0">
                    <a:pos x="connsiteX2" y="connsiteY2"/>
                  </a:cxn>
                </a:cxnLst>
                <a:rect l="l" t="t" r="r" b="b"/>
                <a:pathLst>
                  <a:path w="967762" h="3726180">
                    <a:moveTo>
                      <a:pt x="0" y="0"/>
                    </a:moveTo>
                    <a:cubicBezTo>
                      <a:pt x="481965" y="596265"/>
                      <a:pt x="963930" y="1192530"/>
                      <a:pt x="967740" y="1813560"/>
                    </a:cubicBezTo>
                    <a:cubicBezTo>
                      <a:pt x="971550" y="2434590"/>
                      <a:pt x="497205" y="3080385"/>
                      <a:pt x="22860" y="372618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274"/>
              <p:cNvSpPr/>
              <p:nvPr/>
            </p:nvSpPr>
            <p:spPr>
              <a:xfrm>
                <a:off x="5410200" y="3291840"/>
                <a:ext cx="388677" cy="1760220"/>
              </a:xfrm>
              <a:custGeom>
                <a:avLst/>
                <a:gdLst>
                  <a:gd name="connsiteX0" fmla="*/ 0 w 388677"/>
                  <a:gd name="connsiteY0" fmla="*/ 0 h 1760220"/>
                  <a:gd name="connsiteX1" fmla="*/ 388620 w 388677"/>
                  <a:gd name="connsiteY1" fmla="*/ 891540 h 1760220"/>
                  <a:gd name="connsiteX2" fmla="*/ 22860 w 388677"/>
                  <a:gd name="connsiteY2" fmla="*/ 1760220 h 1760220"/>
                </a:gdLst>
                <a:ahLst/>
                <a:cxnLst>
                  <a:cxn ang="0">
                    <a:pos x="connsiteX0" y="connsiteY0"/>
                  </a:cxn>
                  <a:cxn ang="0">
                    <a:pos x="connsiteX1" y="connsiteY1"/>
                  </a:cxn>
                  <a:cxn ang="0">
                    <a:pos x="connsiteX2" y="connsiteY2"/>
                  </a:cxn>
                </a:cxnLst>
                <a:rect l="l" t="t" r="r" b="b"/>
                <a:pathLst>
                  <a:path w="388677" h="1760220">
                    <a:moveTo>
                      <a:pt x="0" y="0"/>
                    </a:moveTo>
                    <a:cubicBezTo>
                      <a:pt x="192405" y="299085"/>
                      <a:pt x="384810" y="598170"/>
                      <a:pt x="388620" y="891540"/>
                    </a:cubicBezTo>
                    <a:cubicBezTo>
                      <a:pt x="392430" y="1184910"/>
                      <a:pt x="207645" y="1472565"/>
                      <a:pt x="22860" y="176022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275"/>
              <p:cNvSpPr/>
              <p:nvPr/>
            </p:nvSpPr>
            <p:spPr>
              <a:xfrm>
                <a:off x="5410200" y="3284220"/>
                <a:ext cx="632522" cy="2476500"/>
              </a:xfrm>
              <a:custGeom>
                <a:avLst/>
                <a:gdLst>
                  <a:gd name="connsiteX0" fmla="*/ 0 w 632522"/>
                  <a:gd name="connsiteY0" fmla="*/ 0 h 2476500"/>
                  <a:gd name="connsiteX1" fmla="*/ 632460 w 632522"/>
                  <a:gd name="connsiteY1" fmla="*/ 1165860 h 2476500"/>
                  <a:gd name="connsiteX2" fmla="*/ 30480 w 632522"/>
                  <a:gd name="connsiteY2" fmla="*/ 2476500 h 2476500"/>
                </a:gdLst>
                <a:ahLst/>
                <a:cxnLst>
                  <a:cxn ang="0">
                    <a:pos x="connsiteX0" y="connsiteY0"/>
                  </a:cxn>
                  <a:cxn ang="0">
                    <a:pos x="connsiteX1" y="connsiteY1"/>
                  </a:cxn>
                  <a:cxn ang="0">
                    <a:pos x="connsiteX2" y="connsiteY2"/>
                  </a:cxn>
                </a:cxnLst>
                <a:rect l="l" t="t" r="r" b="b"/>
                <a:pathLst>
                  <a:path w="632522" h="2476500">
                    <a:moveTo>
                      <a:pt x="0" y="0"/>
                    </a:moveTo>
                    <a:cubicBezTo>
                      <a:pt x="313690" y="376555"/>
                      <a:pt x="627380" y="753110"/>
                      <a:pt x="632460" y="1165860"/>
                    </a:cubicBezTo>
                    <a:cubicBezTo>
                      <a:pt x="637540" y="1578610"/>
                      <a:pt x="334010" y="2027555"/>
                      <a:pt x="30480" y="247650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276"/>
              <p:cNvSpPr/>
              <p:nvPr/>
            </p:nvSpPr>
            <p:spPr>
              <a:xfrm>
                <a:off x="5425440" y="4290060"/>
                <a:ext cx="350548" cy="1470660"/>
              </a:xfrm>
              <a:custGeom>
                <a:avLst/>
                <a:gdLst>
                  <a:gd name="connsiteX0" fmla="*/ 0 w 350548"/>
                  <a:gd name="connsiteY0" fmla="*/ 0 h 1470660"/>
                  <a:gd name="connsiteX1" fmla="*/ 350520 w 350548"/>
                  <a:gd name="connsiteY1" fmla="*/ 640080 h 1470660"/>
                  <a:gd name="connsiteX2" fmla="*/ 15240 w 350548"/>
                  <a:gd name="connsiteY2" fmla="*/ 1470660 h 1470660"/>
                </a:gdLst>
                <a:ahLst/>
                <a:cxnLst>
                  <a:cxn ang="0">
                    <a:pos x="connsiteX0" y="connsiteY0"/>
                  </a:cxn>
                  <a:cxn ang="0">
                    <a:pos x="connsiteX1" y="connsiteY1"/>
                  </a:cxn>
                  <a:cxn ang="0">
                    <a:pos x="connsiteX2" y="connsiteY2"/>
                  </a:cxn>
                </a:cxnLst>
                <a:rect l="l" t="t" r="r" b="b"/>
                <a:pathLst>
                  <a:path w="350548" h="1470660">
                    <a:moveTo>
                      <a:pt x="0" y="0"/>
                    </a:moveTo>
                    <a:cubicBezTo>
                      <a:pt x="173990" y="197485"/>
                      <a:pt x="347980" y="394970"/>
                      <a:pt x="350520" y="640080"/>
                    </a:cubicBezTo>
                    <a:cubicBezTo>
                      <a:pt x="353060" y="885190"/>
                      <a:pt x="184150" y="1177925"/>
                      <a:pt x="15240" y="147066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5" name="Group 434"/>
          <p:cNvGrpSpPr/>
          <p:nvPr/>
        </p:nvGrpSpPr>
        <p:grpSpPr>
          <a:xfrm>
            <a:off x="7392987" y="719499"/>
            <a:ext cx="2941320" cy="5855664"/>
            <a:chOff x="5867400" y="500079"/>
            <a:chExt cx="2941320" cy="5855664"/>
          </a:xfrm>
        </p:grpSpPr>
        <p:grpSp>
          <p:nvGrpSpPr>
            <p:cNvPr id="59" name="Group 58"/>
            <p:cNvGrpSpPr>
              <a:grpSpLocks/>
            </p:cNvGrpSpPr>
            <p:nvPr/>
          </p:nvGrpSpPr>
          <p:grpSpPr bwMode="auto">
            <a:xfrm>
              <a:off x="5867400" y="500079"/>
              <a:ext cx="555625" cy="5855664"/>
              <a:chOff x="6620" y="1815"/>
              <a:chExt cx="875" cy="10955"/>
            </a:xfrm>
          </p:grpSpPr>
          <p:grpSp>
            <p:nvGrpSpPr>
              <p:cNvPr id="60" name="Group 59"/>
              <p:cNvGrpSpPr>
                <a:grpSpLocks/>
              </p:cNvGrpSpPr>
              <p:nvPr/>
            </p:nvGrpSpPr>
            <p:grpSpPr bwMode="auto">
              <a:xfrm>
                <a:off x="6620" y="1815"/>
                <a:ext cx="875" cy="2060"/>
                <a:chOff x="1955" y="1520"/>
                <a:chExt cx="875" cy="2060"/>
              </a:xfrm>
            </p:grpSpPr>
            <p:sp>
              <p:nvSpPr>
                <p:cNvPr id="105" name="Text Box 6"/>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dirty="0">
                      <a:latin typeface="Calibri"/>
                      <a:ea typeface="Calibri"/>
                      <a:cs typeface="Times New Roman"/>
                    </a:rPr>
                    <a:t>Extrav1</a:t>
                  </a:r>
                  <a:endParaRPr lang="en-US" sz="1200" dirty="0">
                    <a:latin typeface="Calibri"/>
                    <a:ea typeface="Calibri"/>
                    <a:cs typeface="Times New Roman"/>
                  </a:endParaRPr>
                </a:p>
              </p:txBody>
            </p:sp>
            <p:sp>
              <p:nvSpPr>
                <p:cNvPr id="106" name="Text Box 7"/>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dirty="0">
                      <a:latin typeface="Calibri"/>
                      <a:ea typeface="Calibri"/>
                      <a:cs typeface="Times New Roman"/>
                    </a:rPr>
                    <a:t>Extrav2</a:t>
                  </a:r>
                  <a:endParaRPr lang="en-US" sz="1200" dirty="0">
                    <a:latin typeface="Calibri"/>
                    <a:ea typeface="Calibri"/>
                    <a:cs typeface="Times New Roman"/>
                  </a:endParaRPr>
                </a:p>
              </p:txBody>
            </p:sp>
            <p:sp>
              <p:nvSpPr>
                <p:cNvPr id="107" name="Text Box 8"/>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Extrav3</a:t>
                  </a:r>
                  <a:endParaRPr lang="en-US" sz="1200">
                    <a:latin typeface="Calibri"/>
                    <a:ea typeface="Calibri"/>
                    <a:cs typeface="Times New Roman"/>
                  </a:endParaRPr>
                </a:p>
              </p:txBody>
            </p:sp>
            <p:sp>
              <p:nvSpPr>
                <p:cNvPr id="108" name="Text Box 9"/>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Extrav4</a:t>
                  </a:r>
                  <a:endParaRPr lang="en-US" sz="1200">
                    <a:latin typeface="Calibri"/>
                    <a:ea typeface="Calibri"/>
                    <a:cs typeface="Times New Roman"/>
                  </a:endParaRPr>
                </a:p>
              </p:txBody>
            </p:sp>
            <p:sp>
              <p:nvSpPr>
                <p:cNvPr id="109" name="Text Box 10"/>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Extrav5</a:t>
                  </a:r>
                  <a:endParaRPr lang="en-US" sz="1200">
                    <a:latin typeface="Calibri"/>
                    <a:ea typeface="Calibri"/>
                    <a:cs typeface="Times New Roman"/>
                  </a:endParaRPr>
                </a:p>
              </p:txBody>
            </p:sp>
            <p:sp>
              <p:nvSpPr>
                <p:cNvPr id="110" name="Text Box 11"/>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Extrav6</a:t>
                  </a:r>
                  <a:endParaRPr lang="en-US" sz="1200">
                    <a:latin typeface="Calibri"/>
                    <a:ea typeface="Calibri"/>
                    <a:cs typeface="Times New Roman"/>
                  </a:endParaRPr>
                </a:p>
              </p:txBody>
            </p:sp>
            <p:sp>
              <p:nvSpPr>
                <p:cNvPr id="111" name="Text Box 12"/>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dirty="0">
                      <a:latin typeface="Calibri"/>
                      <a:ea typeface="Calibri"/>
                      <a:cs typeface="Times New Roman"/>
                    </a:rPr>
                    <a:t>Extrav7</a:t>
                  </a:r>
                  <a:endParaRPr lang="en-US" sz="1200" dirty="0">
                    <a:latin typeface="Calibri"/>
                    <a:ea typeface="Calibri"/>
                    <a:cs typeface="Times New Roman"/>
                  </a:endParaRPr>
                </a:p>
              </p:txBody>
            </p:sp>
            <p:sp>
              <p:nvSpPr>
                <p:cNvPr id="112" name="Text Box 13"/>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Extrav8</a:t>
                  </a:r>
                  <a:endParaRPr lang="en-US" sz="1200">
                    <a:latin typeface="Calibri"/>
                    <a:ea typeface="Calibri"/>
                    <a:cs typeface="Times New Roman"/>
                  </a:endParaRPr>
                </a:p>
              </p:txBody>
            </p:sp>
            <p:sp>
              <p:nvSpPr>
                <p:cNvPr id="113" name="Text Box 14"/>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Extrav9</a:t>
                  </a:r>
                  <a:endParaRPr lang="en-US" sz="1200">
                    <a:latin typeface="Calibri"/>
                    <a:ea typeface="Calibri"/>
                    <a:cs typeface="Times New Roman"/>
                  </a:endParaRPr>
                </a:p>
              </p:txBody>
            </p:sp>
            <p:sp>
              <p:nvSpPr>
                <p:cNvPr id="114" name="Text Box 15"/>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Extrav10</a:t>
                  </a:r>
                  <a:endParaRPr lang="en-US" sz="1200">
                    <a:latin typeface="Calibri"/>
                    <a:ea typeface="Calibri"/>
                    <a:cs typeface="Times New Roman"/>
                  </a:endParaRPr>
                </a:p>
              </p:txBody>
            </p:sp>
          </p:grpSp>
          <p:grpSp>
            <p:nvGrpSpPr>
              <p:cNvPr id="61" name="Group 60"/>
              <p:cNvGrpSpPr>
                <a:grpSpLocks/>
              </p:cNvGrpSpPr>
              <p:nvPr/>
            </p:nvGrpSpPr>
            <p:grpSpPr bwMode="auto">
              <a:xfrm>
                <a:off x="6620" y="4050"/>
                <a:ext cx="875" cy="2060"/>
                <a:chOff x="1955" y="1520"/>
                <a:chExt cx="875" cy="2060"/>
              </a:xfrm>
            </p:grpSpPr>
            <p:sp>
              <p:nvSpPr>
                <p:cNvPr id="95" name="Text Box 17"/>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Agree1</a:t>
                  </a:r>
                  <a:endParaRPr lang="en-US" sz="1200">
                    <a:latin typeface="Calibri"/>
                    <a:ea typeface="Calibri"/>
                    <a:cs typeface="Times New Roman"/>
                  </a:endParaRPr>
                </a:p>
              </p:txBody>
            </p:sp>
            <p:sp>
              <p:nvSpPr>
                <p:cNvPr id="96" name="Text Box 18"/>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dirty="0">
                      <a:latin typeface="Calibri"/>
                      <a:ea typeface="Calibri"/>
                      <a:cs typeface="Times New Roman"/>
                    </a:rPr>
                    <a:t>Agree2</a:t>
                  </a:r>
                  <a:endParaRPr lang="en-US" sz="1200" dirty="0">
                    <a:latin typeface="Calibri"/>
                    <a:ea typeface="Calibri"/>
                    <a:cs typeface="Times New Roman"/>
                  </a:endParaRPr>
                </a:p>
              </p:txBody>
            </p:sp>
            <p:sp>
              <p:nvSpPr>
                <p:cNvPr id="97" name="Text Box 19"/>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Agree3</a:t>
                  </a:r>
                  <a:endParaRPr lang="en-US" sz="1200">
                    <a:latin typeface="Calibri"/>
                    <a:ea typeface="Calibri"/>
                    <a:cs typeface="Times New Roman"/>
                  </a:endParaRPr>
                </a:p>
              </p:txBody>
            </p:sp>
            <p:sp>
              <p:nvSpPr>
                <p:cNvPr id="98" name="Text Box 20"/>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Agree4</a:t>
                  </a:r>
                  <a:endParaRPr lang="en-US" sz="1200">
                    <a:latin typeface="Calibri"/>
                    <a:ea typeface="Calibri"/>
                    <a:cs typeface="Times New Roman"/>
                  </a:endParaRPr>
                </a:p>
              </p:txBody>
            </p:sp>
            <p:sp>
              <p:nvSpPr>
                <p:cNvPr id="99" name="Text Box 21"/>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Agree5</a:t>
                  </a:r>
                  <a:endParaRPr lang="en-US" sz="1200">
                    <a:latin typeface="Calibri"/>
                    <a:ea typeface="Calibri"/>
                    <a:cs typeface="Times New Roman"/>
                  </a:endParaRPr>
                </a:p>
              </p:txBody>
            </p:sp>
            <p:sp>
              <p:nvSpPr>
                <p:cNvPr id="100" name="Text Box 22"/>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Agree6</a:t>
                  </a:r>
                  <a:endParaRPr lang="en-US" sz="1200">
                    <a:latin typeface="Calibri"/>
                    <a:ea typeface="Calibri"/>
                    <a:cs typeface="Times New Roman"/>
                  </a:endParaRPr>
                </a:p>
              </p:txBody>
            </p:sp>
            <p:sp>
              <p:nvSpPr>
                <p:cNvPr id="101" name="Text Box 23"/>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Agree7</a:t>
                  </a:r>
                  <a:endParaRPr lang="en-US" sz="1200">
                    <a:latin typeface="Calibri"/>
                    <a:ea typeface="Calibri"/>
                    <a:cs typeface="Times New Roman"/>
                  </a:endParaRPr>
                </a:p>
              </p:txBody>
            </p:sp>
            <p:sp>
              <p:nvSpPr>
                <p:cNvPr id="102" name="Text Box 24"/>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Agree8</a:t>
                  </a:r>
                  <a:endParaRPr lang="en-US" sz="1200">
                    <a:latin typeface="Calibri"/>
                    <a:ea typeface="Calibri"/>
                    <a:cs typeface="Times New Roman"/>
                  </a:endParaRPr>
                </a:p>
              </p:txBody>
            </p:sp>
            <p:sp>
              <p:nvSpPr>
                <p:cNvPr id="103" name="Text Box 25"/>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Agree9</a:t>
                  </a:r>
                  <a:endParaRPr lang="en-US" sz="1200">
                    <a:latin typeface="Calibri"/>
                    <a:ea typeface="Calibri"/>
                    <a:cs typeface="Times New Roman"/>
                  </a:endParaRPr>
                </a:p>
              </p:txBody>
            </p:sp>
            <p:sp>
              <p:nvSpPr>
                <p:cNvPr id="104" name="Text Box 26"/>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Agree10</a:t>
                  </a:r>
                  <a:endParaRPr lang="en-US" sz="1200">
                    <a:latin typeface="Calibri"/>
                    <a:ea typeface="Calibri"/>
                    <a:cs typeface="Times New Roman"/>
                  </a:endParaRPr>
                </a:p>
              </p:txBody>
            </p:sp>
          </p:grpSp>
          <p:grpSp>
            <p:nvGrpSpPr>
              <p:cNvPr id="62" name="Group 61"/>
              <p:cNvGrpSpPr>
                <a:grpSpLocks/>
              </p:cNvGrpSpPr>
              <p:nvPr/>
            </p:nvGrpSpPr>
            <p:grpSpPr bwMode="auto">
              <a:xfrm>
                <a:off x="6620" y="6285"/>
                <a:ext cx="875" cy="2060"/>
                <a:chOff x="1955" y="1520"/>
                <a:chExt cx="875" cy="2060"/>
              </a:xfrm>
            </p:grpSpPr>
            <p:sp>
              <p:nvSpPr>
                <p:cNvPr id="85" name="Text Box 28"/>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Consc1</a:t>
                  </a:r>
                  <a:endParaRPr lang="en-US" sz="1200">
                    <a:latin typeface="Calibri"/>
                    <a:ea typeface="Calibri"/>
                    <a:cs typeface="Times New Roman"/>
                  </a:endParaRPr>
                </a:p>
              </p:txBody>
            </p:sp>
            <p:sp>
              <p:nvSpPr>
                <p:cNvPr id="86" name="Text Box 29"/>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Consc2</a:t>
                  </a:r>
                  <a:endParaRPr lang="en-US" sz="1200">
                    <a:latin typeface="Calibri"/>
                    <a:ea typeface="Calibri"/>
                    <a:cs typeface="Times New Roman"/>
                  </a:endParaRPr>
                </a:p>
              </p:txBody>
            </p:sp>
            <p:sp>
              <p:nvSpPr>
                <p:cNvPr id="87" name="Text Box 30"/>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Consc3</a:t>
                  </a:r>
                  <a:endParaRPr lang="en-US" sz="1200">
                    <a:latin typeface="Calibri"/>
                    <a:ea typeface="Calibri"/>
                    <a:cs typeface="Times New Roman"/>
                  </a:endParaRPr>
                </a:p>
              </p:txBody>
            </p:sp>
            <p:sp>
              <p:nvSpPr>
                <p:cNvPr id="88" name="Text Box 31"/>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Consc4</a:t>
                  </a:r>
                  <a:endParaRPr lang="en-US" sz="1200">
                    <a:latin typeface="Calibri"/>
                    <a:ea typeface="Calibri"/>
                    <a:cs typeface="Times New Roman"/>
                  </a:endParaRPr>
                </a:p>
              </p:txBody>
            </p:sp>
            <p:sp>
              <p:nvSpPr>
                <p:cNvPr id="89" name="Text Box 32"/>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Consc5</a:t>
                  </a:r>
                  <a:endParaRPr lang="en-US" sz="1200">
                    <a:latin typeface="Calibri"/>
                    <a:ea typeface="Calibri"/>
                    <a:cs typeface="Times New Roman"/>
                  </a:endParaRPr>
                </a:p>
              </p:txBody>
            </p:sp>
            <p:sp>
              <p:nvSpPr>
                <p:cNvPr id="90" name="Text Box 33"/>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Consc6</a:t>
                  </a:r>
                  <a:endParaRPr lang="en-US" sz="1200">
                    <a:latin typeface="Calibri"/>
                    <a:ea typeface="Calibri"/>
                    <a:cs typeface="Times New Roman"/>
                  </a:endParaRPr>
                </a:p>
              </p:txBody>
            </p:sp>
            <p:sp>
              <p:nvSpPr>
                <p:cNvPr id="91" name="Text Box 34"/>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Consc7</a:t>
                  </a:r>
                  <a:endParaRPr lang="en-US" sz="1200">
                    <a:latin typeface="Calibri"/>
                    <a:ea typeface="Calibri"/>
                    <a:cs typeface="Times New Roman"/>
                  </a:endParaRPr>
                </a:p>
              </p:txBody>
            </p:sp>
            <p:sp>
              <p:nvSpPr>
                <p:cNvPr id="92" name="Text Box 35"/>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Consc8</a:t>
                  </a:r>
                  <a:endParaRPr lang="en-US" sz="1200">
                    <a:latin typeface="Calibri"/>
                    <a:ea typeface="Calibri"/>
                    <a:cs typeface="Times New Roman"/>
                  </a:endParaRPr>
                </a:p>
              </p:txBody>
            </p:sp>
            <p:sp>
              <p:nvSpPr>
                <p:cNvPr id="93" name="Text Box 36"/>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Consc9</a:t>
                  </a:r>
                  <a:endParaRPr lang="en-US" sz="1200">
                    <a:latin typeface="Calibri"/>
                    <a:ea typeface="Calibri"/>
                    <a:cs typeface="Times New Roman"/>
                  </a:endParaRPr>
                </a:p>
              </p:txBody>
            </p:sp>
            <p:sp>
              <p:nvSpPr>
                <p:cNvPr id="94" name="Text Box 37"/>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Consc10</a:t>
                  </a:r>
                  <a:endParaRPr lang="en-US" sz="1200">
                    <a:latin typeface="Calibri"/>
                    <a:ea typeface="Calibri"/>
                    <a:cs typeface="Times New Roman"/>
                  </a:endParaRPr>
                </a:p>
              </p:txBody>
            </p:sp>
          </p:grpSp>
          <p:grpSp>
            <p:nvGrpSpPr>
              <p:cNvPr id="63" name="Group 62"/>
              <p:cNvGrpSpPr>
                <a:grpSpLocks/>
              </p:cNvGrpSpPr>
              <p:nvPr/>
            </p:nvGrpSpPr>
            <p:grpSpPr bwMode="auto">
              <a:xfrm>
                <a:off x="6620" y="8490"/>
                <a:ext cx="875" cy="2060"/>
                <a:chOff x="1955" y="1520"/>
                <a:chExt cx="875" cy="2060"/>
              </a:xfrm>
            </p:grpSpPr>
            <p:sp>
              <p:nvSpPr>
                <p:cNvPr id="75" name="Text Box 39"/>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Stabil1</a:t>
                  </a:r>
                  <a:endParaRPr lang="en-US" sz="1200">
                    <a:latin typeface="Calibri"/>
                    <a:ea typeface="Calibri"/>
                    <a:cs typeface="Times New Roman"/>
                  </a:endParaRPr>
                </a:p>
              </p:txBody>
            </p:sp>
            <p:sp>
              <p:nvSpPr>
                <p:cNvPr id="76" name="Text Box 40"/>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Stabil2</a:t>
                  </a:r>
                  <a:endParaRPr lang="en-US" sz="1200">
                    <a:latin typeface="Calibri"/>
                    <a:ea typeface="Calibri"/>
                    <a:cs typeface="Times New Roman"/>
                  </a:endParaRPr>
                </a:p>
              </p:txBody>
            </p:sp>
            <p:sp>
              <p:nvSpPr>
                <p:cNvPr id="77" name="Text Box 41"/>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Stabil3</a:t>
                  </a:r>
                  <a:endParaRPr lang="en-US" sz="1200">
                    <a:latin typeface="Calibri"/>
                    <a:ea typeface="Calibri"/>
                    <a:cs typeface="Times New Roman"/>
                  </a:endParaRPr>
                </a:p>
              </p:txBody>
            </p:sp>
            <p:sp>
              <p:nvSpPr>
                <p:cNvPr id="78" name="Text Box 42"/>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Stabil4</a:t>
                  </a:r>
                  <a:endParaRPr lang="en-US" sz="1200">
                    <a:latin typeface="Calibri"/>
                    <a:ea typeface="Calibri"/>
                    <a:cs typeface="Times New Roman"/>
                  </a:endParaRPr>
                </a:p>
              </p:txBody>
            </p:sp>
            <p:sp>
              <p:nvSpPr>
                <p:cNvPr id="79" name="Text Box 43"/>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Stabil5</a:t>
                  </a:r>
                  <a:endParaRPr lang="en-US" sz="1200">
                    <a:latin typeface="Calibri"/>
                    <a:ea typeface="Calibri"/>
                    <a:cs typeface="Times New Roman"/>
                  </a:endParaRPr>
                </a:p>
              </p:txBody>
            </p:sp>
            <p:sp>
              <p:nvSpPr>
                <p:cNvPr id="80" name="Text Box 44"/>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Stabil6</a:t>
                  </a:r>
                  <a:endParaRPr lang="en-US" sz="1200">
                    <a:latin typeface="Calibri"/>
                    <a:ea typeface="Calibri"/>
                    <a:cs typeface="Times New Roman"/>
                  </a:endParaRPr>
                </a:p>
              </p:txBody>
            </p:sp>
            <p:sp>
              <p:nvSpPr>
                <p:cNvPr id="81" name="Text Box 45"/>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Stabil7</a:t>
                  </a:r>
                  <a:endParaRPr lang="en-US" sz="1200">
                    <a:latin typeface="Calibri"/>
                    <a:ea typeface="Calibri"/>
                    <a:cs typeface="Times New Roman"/>
                  </a:endParaRPr>
                </a:p>
              </p:txBody>
            </p:sp>
            <p:sp>
              <p:nvSpPr>
                <p:cNvPr id="82" name="Text Box 46"/>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Stabil8</a:t>
                  </a:r>
                  <a:endParaRPr lang="en-US" sz="1200">
                    <a:latin typeface="Calibri"/>
                    <a:ea typeface="Calibri"/>
                    <a:cs typeface="Times New Roman"/>
                  </a:endParaRPr>
                </a:p>
              </p:txBody>
            </p:sp>
            <p:sp>
              <p:nvSpPr>
                <p:cNvPr id="83" name="Text Box 47"/>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Stabil9</a:t>
                  </a:r>
                  <a:endParaRPr lang="en-US" sz="1200">
                    <a:latin typeface="Calibri"/>
                    <a:ea typeface="Calibri"/>
                    <a:cs typeface="Times New Roman"/>
                  </a:endParaRPr>
                </a:p>
              </p:txBody>
            </p:sp>
            <p:sp>
              <p:nvSpPr>
                <p:cNvPr id="84" name="Text Box 48"/>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Stabil10</a:t>
                  </a:r>
                  <a:endParaRPr lang="en-US" sz="1200">
                    <a:latin typeface="Calibri"/>
                    <a:ea typeface="Calibri"/>
                    <a:cs typeface="Times New Roman"/>
                  </a:endParaRPr>
                </a:p>
              </p:txBody>
            </p:sp>
          </p:grpSp>
          <p:grpSp>
            <p:nvGrpSpPr>
              <p:cNvPr id="64" name="Group 63"/>
              <p:cNvGrpSpPr>
                <a:grpSpLocks/>
              </p:cNvGrpSpPr>
              <p:nvPr/>
            </p:nvGrpSpPr>
            <p:grpSpPr bwMode="auto">
              <a:xfrm>
                <a:off x="6620" y="10710"/>
                <a:ext cx="875" cy="2060"/>
                <a:chOff x="1955" y="1520"/>
                <a:chExt cx="875" cy="2060"/>
              </a:xfrm>
            </p:grpSpPr>
            <p:sp>
              <p:nvSpPr>
                <p:cNvPr id="65" name="Text Box 50"/>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Open1</a:t>
                  </a:r>
                  <a:endParaRPr lang="en-US" sz="1200">
                    <a:latin typeface="Calibri"/>
                    <a:ea typeface="Calibri"/>
                    <a:cs typeface="Times New Roman"/>
                  </a:endParaRPr>
                </a:p>
              </p:txBody>
            </p:sp>
            <p:sp>
              <p:nvSpPr>
                <p:cNvPr id="66" name="Text Box 51"/>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Open2</a:t>
                  </a:r>
                  <a:endParaRPr lang="en-US" sz="1200">
                    <a:latin typeface="Calibri"/>
                    <a:ea typeface="Calibri"/>
                    <a:cs typeface="Times New Roman"/>
                  </a:endParaRPr>
                </a:p>
              </p:txBody>
            </p:sp>
            <p:sp>
              <p:nvSpPr>
                <p:cNvPr id="67" name="Text Box 52"/>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Open3</a:t>
                  </a:r>
                  <a:endParaRPr lang="en-US" sz="1200">
                    <a:latin typeface="Calibri"/>
                    <a:ea typeface="Calibri"/>
                    <a:cs typeface="Times New Roman"/>
                  </a:endParaRPr>
                </a:p>
              </p:txBody>
            </p:sp>
            <p:sp>
              <p:nvSpPr>
                <p:cNvPr id="68" name="Text Box 53"/>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Open4</a:t>
                  </a:r>
                  <a:endParaRPr lang="en-US" sz="1200">
                    <a:latin typeface="Calibri"/>
                    <a:ea typeface="Calibri"/>
                    <a:cs typeface="Times New Roman"/>
                  </a:endParaRPr>
                </a:p>
              </p:txBody>
            </p:sp>
            <p:sp>
              <p:nvSpPr>
                <p:cNvPr id="69" name="Text Box 54"/>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Open5</a:t>
                  </a:r>
                  <a:endParaRPr lang="en-US" sz="1200">
                    <a:latin typeface="Calibri"/>
                    <a:ea typeface="Calibri"/>
                    <a:cs typeface="Times New Roman"/>
                  </a:endParaRPr>
                </a:p>
              </p:txBody>
            </p:sp>
            <p:sp>
              <p:nvSpPr>
                <p:cNvPr id="70" name="Text Box 55"/>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Open6</a:t>
                  </a:r>
                  <a:endParaRPr lang="en-US" sz="1200">
                    <a:latin typeface="Calibri"/>
                    <a:ea typeface="Calibri"/>
                    <a:cs typeface="Times New Roman"/>
                  </a:endParaRPr>
                </a:p>
              </p:txBody>
            </p:sp>
            <p:sp>
              <p:nvSpPr>
                <p:cNvPr id="71" name="Text Box 56"/>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Open7</a:t>
                  </a:r>
                  <a:endParaRPr lang="en-US" sz="1200">
                    <a:latin typeface="Calibri"/>
                    <a:ea typeface="Calibri"/>
                    <a:cs typeface="Times New Roman"/>
                  </a:endParaRPr>
                </a:p>
              </p:txBody>
            </p:sp>
            <p:sp>
              <p:nvSpPr>
                <p:cNvPr id="72" name="Text Box 57"/>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Open8</a:t>
                  </a:r>
                  <a:endParaRPr lang="en-US" sz="1200">
                    <a:latin typeface="Calibri"/>
                    <a:ea typeface="Calibri"/>
                    <a:cs typeface="Times New Roman"/>
                  </a:endParaRPr>
                </a:p>
              </p:txBody>
            </p:sp>
            <p:sp>
              <p:nvSpPr>
                <p:cNvPr id="73" name="Text Box 58"/>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Open9</a:t>
                  </a:r>
                  <a:endParaRPr lang="en-US" sz="1200">
                    <a:latin typeface="Calibri"/>
                    <a:ea typeface="Calibri"/>
                    <a:cs typeface="Times New Roman"/>
                  </a:endParaRPr>
                </a:p>
              </p:txBody>
            </p:sp>
            <p:sp>
              <p:nvSpPr>
                <p:cNvPr id="74" name="Text Box 59"/>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Open10</a:t>
                  </a:r>
                  <a:endParaRPr lang="en-US" sz="1200">
                    <a:latin typeface="Calibri"/>
                    <a:ea typeface="Calibri"/>
                    <a:cs typeface="Times New Roman"/>
                  </a:endParaRPr>
                </a:p>
              </p:txBody>
            </p:sp>
          </p:grpSp>
        </p:grpSp>
        <p:grpSp>
          <p:nvGrpSpPr>
            <p:cNvPr id="301" name="Group 300"/>
            <p:cNvGrpSpPr/>
            <p:nvPr/>
          </p:nvGrpSpPr>
          <p:grpSpPr>
            <a:xfrm>
              <a:off x="7063740" y="832128"/>
              <a:ext cx="556260" cy="5159515"/>
              <a:chOff x="7063740" y="832128"/>
              <a:chExt cx="556260" cy="5159515"/>
            </a:xfrm>
          </p:grpSpPr>
          <p:grpSp>
            <p:nvGrpSpPr>
              <p:cNvPr id="278" name="Group 277"/>
              <p:cNvGrpSpPr/>
              <p:nvPr/>
            </p:nvGrpSpPr>
            <p:grpSpPr>
              <a:xfrm>
                <a:off x="7086600" y="832128"/>
                <a:ext cx="533400" cy="439433"/>
                <a:chOff x="1828800" y="1678244"/>
                <a:chExt cx="533400" cy="439433"/>
              </a:xfrm>
            </p:grpSpPr>
            <p:sp>
              <p:nvSpPr>
                <p:cNvPr id="279" name="Oval 278"/>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TextBox 279"/>
                <p:cNvSpPr txBox="1"/>
                <p:nvPr/>
              </p:nvSpPr>
              <p:spPr>
                <a:xfrm>
                  <a:off x="1828800" y="1690596"/>
                  <a:ext cx="533400" cy="369332"/>
                </a:xfrm>
                <a:prstGeom prst="rect">
                  <a:avLst/>
                </a:prstGeom>
                <a:noFill/>
              </p:spPr>
              <p:txBody>
                <a:bodyPr wrap="square" rtlCol="0">
                  <a:spAutoFit/>
                </a:bodyPr>
                <a:lstStyle/>
                <a:p>
                  <a:pPr algn="ctr"/>
                  <a:r>
                    <a:rPr lang="en-US" dirty="0"/>
                    <a:t>E</a:t>
                  </a:r>
                </a:p>
              </p:txBody>
            </p:sp>
          </p:grpSp>
          <p:grpSp>
            <p:nvGrpSpPr>
              <p:cNvPr id="281" name="Group 280"/>
              <p:cNvGrpSpPr/>
              <p:nvPr/>
            </p:nvGrpSpPr>
            <p:grpSpPr>
              <a:xfrm>
                <a:off x="7063740" y="2073449"/>
                <a:ext cx="533400" cy="439433"/>
                <a:chOff x="1828800" y="1678244"/>
                <a:chExt cx="533400" cy="439433"/>
              </a:xfrm>
            </p:grpSpPr>
            <p:sp>
              <p:nvSpPr>
                <p:cNvPr id="282" name="Oval 281"/>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TextBox 282"/>
                <p:cNvSpPr txBox="1"/>
                <p:nvPr/>
              </p:nvSpPr>
              <p:spPr>
                <a:xfrm>
                  <a:off x="1828800" y="1690596"/>
                  <a:ext cx="533400" cy="369332"/>
                </a:xfrm>
                <a:prstGeom prst="rect">
                  <a:avLst/>
                </a:prstGeom>
                <a:noFill/>
              </p:spPr>
              <p:txBody>
                <a:bodyPr wrap="square" rtlCol="0">
                  <a:spAutoFit/>
                </a:bodyPr>
                <a:lstStyle/>
                <a:p>
                  <a:pPr algn="ctr"/>
                  <a:r>
                    <a:rPr lang="en-US" dirty="0"/>
                    <a:t>A</a:t>
                  </a:r>
                </a:p>
              </p:txBody>
            </p:sp>
          </p:grpSp>
          <p:grpSp>
            <p:nvGrpSpPr>
              <p:cNvPr id="284" name="Group 283"/>
              <p:cNvGrpSpPr/>
              <p:nvPr/>
            </p:nvGrpSpPr>
            <p:grpSpPr>
              <a:xfrm>
                <a:off x="7063740" y="3224234"/>
                <a:ext cx="533400" cy="439433"/>
                <a:chOff x="1828800" y="1678244"/>
                <a:chExt cx="533400" cy="439433"/>
              </a:xfrm>
            </p:grpSpPr>
            <p:sp>
              <p:nvSpPr>
                <p:cNvPr id="285" name="Oval 284"/>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extBox 285"/>
                <p:cNvSpPr txBox="1"/>
                <p:nvPr/>
              </p:nvSpPr>
              <p:spPr>
                <a:xfrm>
                  <a:off x="1828800" y="1690596"/>
                  <a:ext cx="533400" cy="369332"/>
                </a:xfrm>
                <a:prstGeom prst="rect">
                  <a:avLst/>
                </a:prstGeom>
                <a:noFill/>
              </p:spPr>
              <p:txBody>
                <a:bodyPr wrap="square" rtlCol="0">
                  <a:spAutoFit/>
                </a:bodyPr>
                <a:lstStyle/>
                <a:p>
                  <a:pPr algn="ctr"/>
                  <a:r>
                    <a:rPr lang="en-US" dirty="0"/>
                    <a:t>C</a:t>
                  </a:r>
                </a:p>
              </p:txBody>
            </p:sp>
          </p:grpSp>
          <p:grpSp>
            <p:nvGrpSpPr>
              <p:cNvPr id="287" name="Group 286"/>
              <p:cNvGrpSpPr/>
              <p:nvPr/>
            </p:nvGrpSpPr>
            <p:grpSpPr>
              <a:xfrm>
                <a:off x="7063740" y="4444708"/>
                <a:ext cx="533400" cy="439433"/>
                <a:chOff x="1828800" y="1678244"/>
                <a:chExt cx="533400" cy="439433"/>
              </a:xfrm>
            </p:grpSpPr>
            <p:sp>
              <p:nvSpPr>
                <p:cNvPr id="288" name="Oval 287"/>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TextBox 288"/>
                <p:cNvSpPr txBox="1"/>
                <p:nvPr/>
              </p:nvSpPr>
              <p:spPr>
                <a:xfrm>
                  <a:off x="1828800" y="1690596"/>
                  <a:ext cx="533400" cy="369332"/>
                </a:xfrm>
                <a:prstGeom prst="rect">
                  <a:avLst/>
                </a:prstGeom>
                <a:noFill/>
              </p:spPr>
              <p:txBody>
                <a:bodyPr wrap="square" rtlCol="0">
                  <a:spAutoFit/>
                </a:bodyPr>
                <a:lstStyle/>
                <a:p>
                  <a:pPr algn="ctr"/>
                  <a:r>
                    <a:rPr lang="en-US" dirty="0"/>
                    <a:t>S</a:t>
                  </a:r>
                </a:p>
              </p:txBody>
            </p:sp>
          </p:grpSp>
          <p:grpSp>
            <p:nvGrpSpPr>
              <p:cNvPr id="290" name="Group 289"/>
              <p:cNvGrpSpPr/>
              <p:nvPr/>
            </p:nvGrpSpPr>
            <p:grpSpPr>
              <a:xfrm>
                <a:off x="7063740" y="5552210"/>
                <a:ext cx="533400" cy="439433"/>
                <a:chOff x="1828800" y="1678244"/>
                <a:chExt cx="533400" cy="439433"/>
              </a:xfrm>
            </p:grpSpPr>
            <p:sp>
              <p:nvSpPr>
                <p:cNvPr id="291" name="Oval 290"/>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extBox 291"/>
                <p:cNvSpPr txBox="1"/>
                <p:nvPr/>
              </p:nvSpPr>
              <p:spPr>
                <a:xfrm>
                  <a:off x="1828800" y="1690596"/>
                  <a:ext cx="533400" cy="369332"/>
                </a:xfrm>
                <a:prstGeom prst="rect">
                  <a:avLst/>
                </a:prstGeom>
                <a:noFill/>
              </p:spPr>
              <p:txBody>
                <a:bodyPr wrap="square" rtlCol="0">
                  <a:spAutoFit/>
                </a:bodyPr>
                <a:lstStyle/>
                <a:p>
                  <a:pPr algn="ctr"/>
                  <a:r>
                    <a:rPr lang="en-US" dirty="0"/>
                    <a:t>O</a:t>
                  </a:r>
                </a:p>
              </p:txBody>
            </p:sp>
          </p:grpSp>
        </p:grpSp>
        <p:grpSp>
          <p:nvGrpSpPr>
            <p:cNvPr id="420" name="Group 419"/>
            <p:cNvGrpSpPr/>
            <p:nvPr/>
          </p:nvGrpSpPr>
          <p:grpSpPr>
            <a:xfrm>
              <a:off x="6419850" y="546315"/>
              <a:ext cx="666750" cy="5763192"/>
              <a:chOff x="6419850" y="546315"/>
              <a:chExt cx="666750" cy="5763192"/>
            </a:xfrm>
          </p:grpSpPr>
          <p:cxnSp>
            <p:nvCxnSpPr>
              <p:cNvPr id="303" name="Straight Arrow Connector 302"/>
              <p:cNvCxnSpPr>
                <a:stCxn id="280" idx="1"/>
                <a:endCxn id="105" idx="3"/>
              </p:cNvCxnSpPr>
              <p:nvPr/>
            </p:nvCxnSpPr>
            <p:spPr>
              <a:xfrm flipH="1" flipV="1">
                <a:off x="6423025" y="546315"/>
                <a:ext cx="663575" cy="4828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5" name="Straight Arrow Connector 304"/>
              <p:cNvCxnSpPr>
                <a:stCxn id="280" idx="1"/>
                <a:endCxn id="106" idx="3"/>
              </p:cNvCxnSpPr>
              <p:nvPr/>
            </p:nvCxnSpPr>
            <p:spPr>
              <a:xfrm flipH="1" flipV="1">
                <a:off x="6423025" y="655892"/>
                <a:ext cx="663575" cy="3732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7" name="Straight Arrow Connector 306"/>
              <p:cNvCxnSpPr>
                <a:stCxn id="280" idx="1"/>
                <a:endCxn id="107" idx="3"/>
              </p:cNvCxnSpPr>
              <p:nvPr/>
            </p:nvCxnSpPr>
            <p:spPr>
              <a:xfrm flipH="1" flipV="1">
                <a:off x="6423025" y="765468"/>
                <a:ext cx="663575" cy="2636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9" name="Straight Arrow Connector 308"/>
              <p:cNvCxnSpPr>
                <a:stCxn id="280" idx="1"/>
                <a:endCxn id="108" idx="3"/>
              </p:cNvCxnSpPr>
              <p:nvPr/>
            </p:nvCxnSpPr>
            <p:spPr>
              <a:xfrm flipH="1" flipV="1">
                <a:off x="6419850" y="880924"/>
                <a:ext cx="666750" cy="1482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a:stCxn id="280" idx="1"/>
                <a:endCxn id="109" idx="3"/>
              </p:cNvCxnSpPr>
              <p:nvPr/>
            </p:nvCxnSpPr>
            <p:spPr>
              <a:xfrm flipH="1" flipV="1">
                <a:off x="6423025" y="992639"/>
                <a:ext cx="663575" cy="365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a:stCxn id="280" idx="1"/>
                <a:endCxn id="110" idx="3"/>
              </p:cNvCxnSpPr>
              <p:nvPr/>
            </p:nvCxnSpPr>
            <p:spPr>
              <a:xfrm flipH="1">
                <a:off x="6423025" y="1029146"/>
                <a:ext cx="663575" cy="730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a:stCxn id="280" idx="1"/>
                <a:endCxn id="111" idx="3"/>
              </p:cNvCxnSpPr>
              <p:nvPr/>
            </p:nvCxnSpPr>
            <p:spPr>
              <a:xfrm flipH="1">
                <a:off x="6423025" y="1029146"/>
                <a:ext cx="663575" cy="1826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7" name="Straight Arrow Connector 316"/>
              <p:cNvCxnSpPr>
                <a:stCxn id="280" idx="1"/>
                <a:endCxn id="112" idx="3"/>
              </p:cNvCxnSpPr>
              <p:nvPr/>
            </p:nvCxnSpPr>
            <p:spPr>
              <a:xfrm flipH="1">
                <a:off x="6423025" y="1029146"/>
                <a:ext cx="663575" cy="2922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9" name="Straight Arrow Connector 318"/>
              <p:cNvCxnSpPr>
                <a:stCxn id="280" idx="1"/>
                <a:endCxn id="113" idx="3"/>
              </p:cNvCxnSpPr>
              <p:nvPr/>
            </p:nvCxnSpPr>
            <p:spPr>
              <a:xfrm flipH="1">
                <a:off x="6423025" y="1029146"/>
                <a:ext cx="663575" cy="4055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1" name="Straight Arrow Connector 320"/>
              <p:cNvCxnSpPr>
                <a:stCxn id="280" idx="1"/>
                <a:endCxn id="114" idx="3"/>
              </p:cNvCxnSpPr>
              <p:nvPr/>
            </p:nvCxnSpPr>
            <p:spPr>
              <a:xfrm flipH="1">
                <a:off x="6423025" y="1029146"/>
                <a:ext cx="663575" cy="5258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19" name="Group 418"/>
              <p:cNvGrpSpPr/>
              <p:nvPr/>
            </p:nvGrpSpPr>
            <p:grpSpPr>
              <a:xfrm>
                <a:off x="6419850" y="1740967"/>
                <a:ext cx="643890" cy="4568540"/>
                <a:chOff x="6419850" y="1740967"/>
                <a:chExt cx="643890" cy="4568540"/>
              </a:xfrm>
            </p:grpSpPr>
            <p:cxnSp>
              <p:nvCxnSpPr>
                <p:cNvPr id="323" name="Straight Arrow Connector 322"/>
                <p:cNvCxnSpPr>
                  <a:stCxn id="283" idx="1"/>
                  <a:endCxn id="95" idx="3"/>
                </p:cNvCxnSpPr>
                <p:nvPr/>
              </p:nvCxnSpPr>
              <p:spPr>
                <a:xfrm flipH="1" flipV="1">
                  <a:off x="6423025" y="1740967"/>
                  <a:ext cx="640715" cy="529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5" name="Straight Arrow Connector 324"/>
                <p:cNvCxnSpPr>
                  <a:stCxn id="283" idx="1"/>
                  <a:endCxn id="96" idx="3"/>
                </p:cNvCxnSpPr>
                <p:nvPr/>
              </p:nvCxnSpPr>
              <p:spPr>
                <a:xfrm flipH="1" flipV="1">
                  <a:off x="6423025" y="1850544"/>
                  <a:ext cx="640715" cy="4199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a:stCxn id="283" idx="1"/>
                  <a:endCxn id="97" idx="3"/>
                </p:cNvCxnSpPr>
                <p:nvPr/>
              </p:nvCxnSpPr>
              <p:spPr>
                <a:xfrm flipH="1" flipV="1">
                  <a:off x="6423025" y="1960120"/>
                  <a:ext cx="640715" cy="3103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a:stCxn id="283" idx="1"/>
                  <a:endCxn id="98" idx="3"/>
                </p:cNvCxnSpPr>
                <p:nvPr/>
              </p:nvCxnSpPr>
              <p:spPr>
                <a:xfrm flipH="1" flipV="1">
                  <a:off x="6419850" y="2075576"/>
                  <a:ext cx="643890" cy="1948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a:stCxn id="283" idx="1"/>
                  <a:endCxn id="99" idx="3"/>
                </p:cNvCxnSpPr>
                <p:nvPr/>
              </p:nvCxnSpPr>
              <p:spPr>
                <a:xfrm flipH="1" flipV="1">
                  <a:off x="6423025" y="2187291"/>
                  <a:ext cx="640715" cy="831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3" name="Straight Arrow Connector 332"/>
                <p:cNvCxnSpPr>
                  <a:stCxn id="283" idx="1"/>
                  <a:endCxn id="100" idx="3"/>
                </p:cNvCxnSpPr>
                <p:nvPr/>
              </p:nvCxnSpPr>
              <p:spPr>
                <a:xfrm flipH="1">
                  <a:off x="6423025" y="2270467"/>
                  <a:ext cx="640715" cy="264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5" name="Straight Arrow Connector 334"/>
                <p:cNvCxnSpPr>
                  <a:stCxn id="283" idx="1"/>
                  <a:endCxn id="101" idx="3"/>
                </p:cNvCxnSpPr>
                <p:nvPr/>
              </p:nvCxnSpPr>
              <p:spPr>
                <a:xfrm flipH="1">
                  <a:off x="6423025" y="2270467"/>
                  <a:ext cx="640715" cy="1359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7" name="Straight Arrow Connector 336"/>
                <p:cNvCxnSpPr>
                  <a:stCxn id="283" idx="1"/>
                  <a:endCxn id="102" idx="3"/>
                </p:cNvCxnSpPr>
                <p:nvPr/>
              </p:nvCxnSpPr>
              <p:spPr>
                <a:xfrm flipH="1">
                  <a:off x="6423025" y="2270467"/>
                  <a:ext cx="640715" cy="2455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9" name="Straight Arrow Connector 338"/>
                <p:cNvCxnSpPr>
                  <a:stCxn id="283" idx="1"/>
                  <a:endCxn id="103" idx="3"/>
                </p:cNvCxnSpPr>
                <p:nvPr/>
              </p:nvCxnSpPr>
              <p:spPr>
                <a:xfrm flipH="1">
                  <a:off x="6423025" y="2270467"/>
                  <a:ext cx="640715" cy="3588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1" name="Straight Arrow Connector 340"/>
                <p:cNvCxnSpPr>
                  <a:stCxn id="283" idx="1"/>
                  <a:endCxn id="104" idx="3"/>
                </p:cNvCxnSpPr>
                <p:nvPr/>
              </p:nvCxnSpPr>
              <p:spPr>
                <a:xfrm flipH="1">
                  <a:off x="6423025" y="2270467"/>
                  <a:ext cx="640715" cy="4791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a:stCxn id="286" idx="1"/>
                  <a:endCxn id="85" idx="3"/>
                </p:cNvCxnSpPr>
                <p:nvPr/>
              </p:nvCxnSpPr>
              <p:spPr>
                <a:xfrm flipH="1" flipV="1">
                  <a:off x="6423025" y="2935618"/>
                  <a:ext cx="640715" cy="4856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a:stCxn id="286" idx="1"/>
                  <a:endCxn id="86" idx="3"/>
                </p:cNvCxnSpPr>
                <p:nvPr/>
              </p:nvCxnSpPr>
              <p:spPr>
                <a:xfrm flipH="1" flipV="1">
                  <a:off x="6423025" y="3045195"/>
                  <a:ext cx="640715" cy="3760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a:stCxn id="286" idx="1"/>
                  <a:endCxn id="87" idx="3"/>
                </p:cNvCxnSpPr>
                <p:nvPr/>
              </p:nvCxnSpPr>
              <p:spPr>
                <a:xfrm flipH="1" flipV="1">
                  <a:off x="6423025" y="3154771"/>
                  <a:ext cx="640715" cy="2664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9" name="Straight Arrow Connector 348"/>
                <p:cNvCxnSpPr>
                  <a:stCxn id="286" idx="1"/>
                  <a:endCxn id="88" idx="3"/>
                </p:cNvCxnSpPr>
                <p:nvPr/>
              </p:nvCxnSpPr>
              <p:spPr>
                <a:xfrm flipH="1" flipV="1">
                  <a:off x="6419850" y="3270227"/>
                  <a:ext cx="643890" cy="151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a:stCxn id="286" idx="1"/>
                  <a:endCxn id="89" idx="3"/>
                </p:cNvCxnSpPr>
                <p:nvPr/>
              </p:nvCxnSpPr>
              <p:spPr>
                <a:xfrm flipH="1" flipV="1">
                  <a:off x="6423025" y="3381942"/>
                  <a:ext cx="640715" cy="393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3" name="Straight Arrow Connector 352"/>
                <p:cNvCxnSpPr>
                  <a:stCxn id="286" idx="1"/>
                  <a:endCxn id="90" idx="3"/>
                </p:cNvCxnSpPr>
                <p:nvPr/>
              </p:nvCxnSpPr>
              <p:spPr>
                <a:xfrm flipH="1">
                  <a:off x="6423025" y="3421252"/>
                  <a:ext cx="640715" cy="702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5" name="Straight Arrow Connector 354"/>
                <p:cNvCxnSpPr>
                  <a:stCxn id="286" idx="1"/>
                  <a:endCxn id="91" idx="3"/>
                </p:cNvCxnSpPr>
                <p:nvPr/>
              </p:nvCxnSpPr>
              <p:spPr>
                <a:xfrm flipH="1">
                  <a:off x="6423025" y="3421252"/>
                  <a:ext cx="640715" cy="1798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7" name="Straight Arrow Connector 356"/>
                <p:cNvCxnSpPr>
                  <a:stCxn id="286" idx="1"/>
                  <a:endCxn id="92" idx="3"/>
                </p:cNvCxnSpPr>
                <p:nvPr/>
              </p:nvCxnSpPr>
              <p:spPr>
                <a:xfrm flipH="1">
                  <a:off x="6423025" y="3421252"/>
                  <a:ext cx="640715" cy="2894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9" name="Straight Arrow Connector 358"/>
                <p:cNvCxnSpPr>
                  <a:stCxn id="286" idx="1"/>
                  <a:endCxn id="93" idx="3"/>
                </p:cNvCxnSpPr>
                <p:nvPr/>
              </p:nvCxnSpPr>
              <p:spPr>
                <a:xfrm flipH="1">
                  <a:off x="6423025" y="3421252"/>
                  <a:ext cx="640715" cy="4027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1" name="Straight Arrow Connector 360"/>
                <p:cNvCxnSpPr>
                  <a:stCxn id="286" idx="1"/>
                  <a:endCxn id="94" idx="3"/>
                </p:cNvCxnSpPr>
                <p:nvPr/>
              </p:nvCxnSpPr>
              <p:spPr>
                <a:xfrm flipH="1">
                  <a:off x="6423025" y="3421252"/>
                  <a:ext cx="640715" cy="5230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3" name="Straight Arrow Connector 362"/>
                <p:cNvCxnSpPr>
                  <a:stCxn id="289" idx="1"/>
                  <a:endCxn id="75" idx="3"/>
                </p:cNvCxnSpPr>
                <p:nvPr/>
              </p:nvCxnSpPr>
              <p:spPr>
                <a:xfrm flipH="1" flipV="1">
                  <a:off x="6423025" y="4114234"/>
                  <a:ext cx="640715" cy="5274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5" name="Straight Arrow Connector 364"/>
                <p:cNvCxnSpPr>
                  <a:stCxn id="289" idx="1"/>
                  <a:endCxn id="76" idx="3"/>
                </p:cNvCxnSpPr>
                <p:nvPr/>
              </p:nvCxnSpPr>
              <p:spPr>
                <a:xfrm flipH="1" flipV="1">
                  <a:off x="6423025" y="4223811"/>
                  <a:ext cx="640715" cy="4179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7" name="Straight Arrow Connector 366"/>
                <p:cNvCxnSpPr>
                  <a:stCxn id="289" idx="1"/>
                  <a:endCxn id="77" idx="3"/>
                </p:cNvCxnSpPr>
                <p:nvPr/>
              </p:nvCxnSpPr>
              <p:spPr>
                <a:xfrm flipH="1" flipV="1">
                  <a:off x="6423025" y="4333387"/>
                  <a:ext cx="640715" cy="3083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9" name="Straight Arrow Connector 368"/>
                <p:cNvCxnSpPr>
                  <a:stCxn id="289" idx="1"/>
                  <a:endCxn id="78" idx="3"/>
                </p:cNvCxnSpPr>
                <p:nvPr/>
              </p:nvCxnSpPr>
              <p:spPr>
                <a:xfrm flipH="1" flipV="1">
                  <a:off x="6419850" y="4448843"/>
                  <a:ext cx="643890" cy="1928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1" name="Straight Arrow Connector 370"/>
                <p:cNvCxnSpPr>
                  <a:endCxn id="79" idx="3"/>
                </p:cNvCxnSpPr>
                <p:nvPr/>
              </p:nvCxnSpPr>
              <p:spPr>
                <a:xfrm flipH="1" flipV="1">
                  <a:off x="6423025" y="4560558"/>
                  <a:ext cx="587375" cy="81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3" name="Straight Arrow Connector 372"/>
                <p:cNvCxnSpPr>
                  <a:stCxn id="289" idx="1"/>
                  <a:endCxn id="80" idx="3"/>
                </p:cNvCxnSpPr>
                <p:nvPr/>
              </p:nvCxnSpPr>
              <p:spPr>
                <a:xfrm flipH="1">
                  <a:off x="6423025" y="4641726"/>
                  <a:ext cx="640715" cy="284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5" name="Straight Arrow Connector 374"/>
                <p:cNvCxnSpPr>
                  <a:stCxn id="289" idx="1"/>
                  <a:endCxn id="81" idx="3"/>
                </p:cNvCxnSpPr>
                <p:nvPr/>
              </p:nvCxnSpPr>
              <p:spPr>
                <a:xfrm flipH="1">
                  <a:off x="6423025" y="4641726"/>
                  <a:ext cx="640715" cy="1379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7" name="Straight Arrow Connector 376"/>
                <p:cNvCxnSpPr>
                  <a:stCxn id="289" idx="1"/>
                  <a:endCxn id="82" idx="3"/>
                </p:cNvCxnSpPr>
                <p:nvPr/>
              </p:nvCxnSpPr>
              <p:spPr>
                <a:xfrm flipH="1">
                  <a:off x="6423025" y="4641726"/>
                  <a:ext cx="640715" cy="2475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9" name="Straight Arrow Connector 378"/>
                <p:cNvCxnSpPr>
                  <a:stCxn id="289" idx="1"/>
                  <a:endCxn id="83" idx="3"/>
                </p:cNvCxnSpPr>
                <p:nvPr/>
              </p:nvCxnSpPr>
              <p:spPr>
                <a:xfrm flipH="1">
                  <a:off x="6423025" y="4641726"/>
                  <a:ext cx="640715" cy="3608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1" name="Straight Arrow Connector 380"/>
                <p:cNvCxnSpPr>
                  <a:stCxn id="289" idx="1"/>
                  <a:endCxn id="84" idx="3"/>
                </p:cNvCxnSpPr>
                <p:nvPr/>
              </p:nvCxnSpPr>
              <p:spPr>
                <a:xfrm flipH="1">
                  <a:off x="6423025" y="4641726"/>
                  <a:ext cx="640715" cy="4811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3" name="Straight Arrow Connector 382"/>
                <p:cNvCxnSpPr>
                  <a:stCxn id="292" idx="1"/>
                  <a:endCxn id="65" idx="3"/>
                </p:cNvCxnSpPr>
                <p:nvPr/>
              </p:nvCxnSpPr>
              <p:spPr>
                <a:xfrm flipH="1" flipV="1">
                  <a:off x="6423025" y="5300868"/>
                  <a:ext cx="640715" cy="4483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5" name="Straight Arrow Connector 384"/>
                <p:cNvCxnSpPr>
                  <a:stCxn id="292" idx="1"/>
                  <a:endCxn id="66" idx="3"/>
                </p:cNvCxnSpPr>
                <p:nvPr/>
              </p:nvCxnSpPr>
              <p:spPr>
                <a:xfrm flipH="1" flipV="1">
                  <a:off x="6423025" y="5410445"/>
                  <a:ext cx="640715" cy="3387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7" name="Straight Arrow Connector 386"/>
                <p:cNvCxnSpPr>
                  <a:stCxn id="292" idx="1"/>
                  <a:endCxn id="67" idx="3"/>
                </p:cNvCxnSpPr>
                <p:nvPr/>
              </p:nvCxnSpPr>
              <p:spPr>
                <a:xfrm flipH="1" flipV="1">
                  <a:off x="6423025" y="5520021"/>
                  <a:ext cx="640715" cy="2292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9" name="Straight Arrow Connector 388"/>
                <p:cNvCxnSpPr>
                  <a:stCxn id="292" idx="1"/>
                  <a:endCxn id="68" idx="3"/>
                </p:cNvCxnSpPr>
                <p:nvPr/>
              </p:nvCxnSpPr>
              <p:spPr>
                <a:xfrm flipH="1" flipV="1">
                  <a:off x="6419850" y="5635477"/>
                  <a:ext cx="643890" cy="1137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1" name="Straight Arrow Connector 390"/>
                <p:cNvCxnSpPr>
                  <a:stCxn id="292" idx="1"/>
                  <a:endCxn id="69" idx="3"/>
                </p:cNvCxnSpPr>
                <p:nvPr/>
              </p:nvCxnSpPr>
              <p:spPr>
                <a:xfrm flipH="1" flipV="1">
                  <a:off x="6423025" y="5747192"/>
                  <a:ext cx="640715" cy="2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3" name="Straight Arrow Connector 392"/>
                <p:cNvCxnSpPr>
                  <a:stCxn id="292" idx="1"/>
                  <a:endCxn id="70" idx="3"/>
                </p:cNvCxnSpPr>
                <p:nvPr/>
              </p:nvCxnSpPr>
              <p:spPr>
                <a:xfrm flipH="1">
                  <a:off x="6423025" y="5749228"/>
                  <a:ext cx="640715" cy="1075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5" name="Straight Arrow Connector 394"/>
                <p:cNvCxnSpPr>
                  <a:stCxn id="292" idx="1"/>
                  <a:endCxn id="71" idx="3"/>
                </p:cNvCxnSpPr>
                <p:nvPr/>
              </p:nvCxnSpPr>
              <p:spPr>
                <a:xfrm flipH="1">
                  <a:off x="6423025" y="5749228"/>
                  <a:ext cx="640715" cy="2171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7" name="Straight Arrow Connector 396"/>
                <p:cNvCxnSpPr>
                  <a:stCxn id="292" idx="1"/>
                  <a:endCxn id="72" idx="3"/>
                </p:cNvCxnSpPr>
                <p:nvPr/>
              </p:nvCxnSpPr>
              <p:spPr>
                <a:xfrm flipH="1">
                  <a:off x="6423025" y="5749228"/>
                  <a:ext cx="640715" cy="3266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9" name="Straight Arrow Connector 398"/>
                <p:cNvCxnSpPr>
                  <a:stCxn id="292" idx="1"/>
                  <a:endCxn id="73" idx="3"/>
                </p:cNvCxnSpPr>
                <p:nvPr/>
              </p:nvCxnSpPr>
              <p:spPr>
                <a:xfrm flipH="1">
                  <a:off x="6423025" y="5749228"/>
                  <a:ext cx="640715" cy="440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1" name="Straight Arrow Connector 400"/>
                <p:cNvCxnSpPr>
                  <a:stCxn id="292" idx="1"/>
                  <a:endCxn id="74" idx="3"/>
                </p:cNvCxnSpPr>
                <p:nvPr/>
              </p:nvCxnSpPr>
              <p:spPr>
                <a:xfrm flipH="1">
                  <a:off x="6423025" y="5749228"/>
                  <a:ext cx="640715" cy="5602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431" name="Group 430"/>
            <p:cNvGrpSpPr/>
            <p:nvPr/>
          </p:nvGrpSpPr>
          <p:grpSpPr>
            <a:xfrm>
              <a:off x="7589520" y="1021080"/>
              <a:ext cx="1219200" cy="4762500"/>
              <a:chOff x="7589520" y="1021080"/>
              <a:chExt cx="1219200" cy="4762500"/>
            </a:xfrm>
          </p:grpSpPr>
          <p:sp>
            <p:nvSpPr>
              <p:cNvPr id="421" name="Freeform 420"/>
              <p:cNvSpPr/>
              <p:nvPr/>
            </p:nvSpPr>
            <p:spPr>
              <a:xfrm>
                <a:off x="7604760" y="1036320"/>
                <a:ext cx="236317" cy="1249680"/>
              </a:xfrm>
              <a:custGeom>
                <a:avLst/>
                <a:gdLst>
                  <a:gd name="connsiteX0" fmla="*/ 22860 w 236317"/>
                  <a:gd name="connsiteY0" fmla="*/ 0 h 1249680"/>
                  <a:gd name="connsiteX1" fmla="*/ 236220 w 236317"/>
                  <a:gd name="connsiteY1" fmla="*/ 716280 h 1249680"/>
                  <a:gd name="connsiteX2" fmla="*/ 0 w 236317"/>
                  <a:gd name="connsiteY2" fmla="*/ 1249680 h 1249680"/>
                </a:gdLst>
                <a:ahLst/>
                <a:cxnLst>
                  <a:cxn ang="0">
                    <a:pos x="connsiteX0" y="connsiteY0"/>
                  </a:cxn>
                  <a:cxn ang="0">
                    <a:pos x="connsiteX1" y="connsiteY1"/>
                  </a:cxn>
                  <a:cxn ang="0">
                    <a:pos x="connsiteX2" y="connsiteY2"/>
                  </a:cxn>
                </a:cxnLst>
                <a:rect l="l" t="t" r="r" b="b"/>
                <a:pathLst>
                  <a:path w="236317" h="1249680">
                    <a:moveTo>
                      <a:pt x="22860" y="0"/>
                    </a:moveTo>
                    <a:cubicBezTo>
                      <a:pt x="131445" y="254000"/>
                      <a:pt x="240030" y="508000"/>
                      <a:pt x="236220" y="716280"/>
                    </a:cubicBezTo>
                    <a:cubicBezTo>
                      <a:pt x="232410" y="924560"/>
                      <a:pt x="116205" y="1087120"/>
                      <a:pt x="0" y="124968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Freeform 421"/>
              <p:cNvSpPr/>
              <p:nvPr/>
            </p:nvSpPr>
            <p:spPr>
              <a:xfrm>
                <a:off x="7597140" y="1021080"/>
                <a:ext cx="464820" cy="2430780"/>
              </a:xfrm>
              <a:custGeom>
                <a:avLst/>
                <a:gdLst>
                  <a:gd name="connsiteX0" fmla="*/ 0 w 464820"/>
                  <a:gd name="connsiteY0" fmla="*/ 0 h 2430780"/>
                  <a:gd name="connsiteX1" fmla="*/ 464820 w 464820"/>
                  <a:gd name="connsiteY1" fmla="*/ 1249680 h 2430780"/>
                  <a:gd name="connsiteX2" fmla="*/ 0 w 464820"/>
                  <a:gd name="connsiteY2" fmla="*/ 2430780 h 2430780"/>
                </a:gdLst>
                <a:ahLst/>
                <a:cxnLst>
                  <a:cxn ang="0">
                    <a:pos x="connsiteX0" y="connsiteY0"/>
                  </a:cxn>
                  <a:cxn ang="0">
                    <a:pos x="connsiteX1" y="connsiteY1"/>
                  </a:cxn>
                  <a:cxn ang="0">
                    <a:pos x="connsiteX2" y="connsiteY2"/>
                  </a:cxn>
                </a:cxnLst>
                <a:rect l="l" t="t" r="r" b="b"/>
                <a:pathLst>
                  <a:path w="464820" h="2430780">
                    <a:moveTo>
                      <a:pt x="0" y="0"/>
                    </a:moveTo>
                    <a:cubicBezTo>
                      <a:pt x="232410" y="422275"/>
                      <a:pt x="464820" y="844550"/>
                      <a:pt x="464820" y="1249680"/>
                    </a:cubicBezTo>
                    <a:cubicBezTo>
                      <a:pt x="464820" y="1654810"/>
                      <a:pt x="232410" y="2042795"/>
                      <a:pt x="0" y="243078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reeform 422"/>
              <p:cNvSpPr/>
              <p:nvPr/>
            </p:nvSpPr>
            <p:spPr>
              <a:xfrm>
                <a:off x="7597140" y="1028700"/>
                <a:ext cx="754409" cy="3642360"/>
              </a:xfrm>
              <a:custGeom>
                <a:avLst/>
                <a:gdLst>
                  <a:gd name="connsiteX0" fmla="*/ 22860 w 754409"/>
                  <a:gd name="connsiteY0" fmla="*/ 0 h 3642360"/>
                  <a:gd name="connsiteX1" fmla="*/ 754380 w 754409"/>
                  <a:gd name="connsiteY1" fmla="*/ 1691640 h 3642360"/>
                  <a:gd name="connsiteX2" fmla="*/ 0 w 754409"/>
                  <a:gd name="connsiteY2" fmla="*/ 3642360 h 3642360"/>
                </a:gdLst>
                <a:ahLst/>
                <a:cxnLst>
                  <a:cxn ang="0">
                    <a:pos x="connsiteX0" y="connsiteY0"/>
                  </a:cxn>
                  <a:cxn ang="0">
                    <a:pos x="connsiteX1" y="connsiteY1"/>
                  </a:cxn>
                  <a:cxn ang="0">
                    <a:pos x="connsiteX2" y="connsiteY2"/>
                  </a:cxn>
                </a:cxnLst>
                <a:rect l="l" t="t" r="r" b="b"/>
                <a:pathLst>
                  <a:path w="754409" h="3642360">
                    <a:moveTo>
                      <a:pt x="22860" y="0"/>
                    </a:moveTo>
                    <a:cubicBezTo>
                      <a:pt x="390525" y="542290"/>
                      <a:pt x="758190" y="1084580"/>
                      <a:pt x="754380" y="1691640"/>
                    </a:cubicBezTo>
                    <a:cubicBezTo>
                      <a:pt x="750570" y="2298700"/>
                      <a:pt x="375285" y="2970530"/>
                      <a:pt x="0" y="364236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Freeform 423"/>
              <p:cNvSpPr/>
              <p:nvPr/>
            </p:nvSpPr>
            <p:spPr>
              <a:xfrm>
                <a:off x="7604760" y="1028700"/>
                <a:ext cx="1203960" cy="4754880"/>
              </a:xfrm>
              <a:custGeom>
                <a:avLst/>
                <a:gdLst>
                  <a:gd name="connsiteX0" fmla="*/ 0 w 1203960"/>
                  <a:gd name="connsiteY0" fmla="*/ 0 h 4754880"/>
                  <a:gd name="connsiteX1" fmla="*/ 1203960 w 1203960"/>
                  <a:gd name="connsiteY1" fmla="*/ 2407920 h 4754880"/>
                  <a:gd name="connsiteX2" fmla="*/ 0 w 1203960"/>
                  <a:gd name="connsiteY2" fmla="*/ 4754880 h 4754880"/>
                </a:gdLst>
                <a:ahLst/>
                <a:cxnLst>
                  <a:cxn ang="0">
                    <a:pos x="connsiteX0" y="connsiteY0"/>
                  </a:cxn>
                  <a:cxn ang="0">
                    <a:pos x="connsiteX1" y="connsiteY1"/>
                  </a:cxn>
                  <a:cxn ang="0">
                    <a:pos x="connsiteX2" y="connsiteY2"/>
                  </a:cxn>
                </a:cxnLst>
                <a:rect l="l" t="t" r="r" b="b"/>
                <a:pathLst>
                  <a:path w="1203960" h="4754880">
                    <a:moveTo>
                      <a:pt x="0" y="0"/>
                    </a:moveTo>
                    <a:cubicBezTo>
                      <a:pt x="601980" y="807720"/>
                      <a:pt x="1203960" y="1615440"/>
                      <a:pt x="1203960" y="2407920"/>
                    </a:cubicBezTo>
                    <a:cubicBezTo>
                      <a:pt x="1203960" y="3200400"/>
                      <a:pt x="601980" y="3977640"/>
                      <a:pt x="0" y="475488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Freeform 424"/>
              <p:cNvSpPr/>
              <p:nvPr/>
            </p:nvSpPr>
            <p:spPr>
              <a:xfrm>
                <a:off x="7604760" y="2263140"/>
                <a:ext cx="236230" cy="1165860"/>
              </a:xfrm>
              <a:custGeom>
                <a:avLst/>
                <a:gdLst>
                  <a:gd name="connsiteX0" fmla="*/ 0 w 236230"/>
                  <a:gd name="connsiteY0" fmla="*/ 0 h 1165860"/>
                  <a:gd name="connsiteX1" fmla="*/ 236220 w 236230"/>
                  <a:gd name="connsiteY1" fmla="*/ 525780 h 1165860"/>
                  <a:gd name="connsiteX2" fmla="*/ 7620 w 236230"/>
                  <a:gd name="connsiteY2" fmla="*/ 1165860 h 1165860"/>
                </a:gdLst>
                <a:ahLst/>
                <a:cxnLst>
                  <a:cxn ang="0">
                    <a:pos x="connsiteX0" y="connsiteY0"/>
                  </a:cxn>
                  <a:cxn ang="0">
                    <a:pos x="connsiteX1" y="connsiteY1"/>
                  </a:cxn>
                  <a:cxn ang="0">
                    <a:pos x="connsiteX2" y="connsiteY2"/>
                  </a:cxn>
                </a:cxnLst>
                <a:rect l="l" t="t" r="r" b="b"/>
                <a:pathLst>
                  <a:path w="236230" h="1165860">
                    <a:moveTo>
                      <a:pt x="0" y="0"/>
                    </a:moveTo>
                    <a:cubicBezTo>
                      <a:pt x="117475" y="165735"/>
                      <a:pt x="234950" y="331470"/>
                      <a:pt x="236220" y="525780"/>
                    </a:cubicBezTo>
                    <a:cubicBezTo>
                      <a:pt x="237490" y="720090"/>
                      <a:pt x="122555" y="942975"/>
                      <a:pt x="7620" y="116586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Freeform 425"/>
              <p:cNvSpPr/>
              <p:nvPr/>
            </p:nvSpPr>
            <p:spPr>
              <a:xfrm>
                <a:off x="7589520" y="2263140"/>
                <a:ext cx="449669" cy="2385060"/>
              </a:xfrm>
              <a:custGeom>
                <a:avLst/>
                <a:gdLst>
                  <a:gd name="connsiteX0" fmla="*/ 0 w 449669"/>
                  <a:gd name="connsiteY0" fmla="*/ 0 h 2385060"/>
                  <a:gd name="connsiteX1" fmla="*/ 449580 w 449669"/>
                  <a:gd name="connsiteY1" fmla="*/ 1150620 h 2385060"/>
                  <a:gd name="connsiteX2" fmla="*/ 30480 w 449669"/>
                  <a:gd name="connsiteY2" fmla="*/ 2385060 h 2385060"/>
                </a:gdLst>
                <a:ahLst/>
                <a:cxnLst>
                  <a:cxn ang="0">
                    <a:pos x="connsiteX0" y="connsiteY0"/>
                  </a:cxn>
                  <a:cxn ang="0">
                    <a:pos x="connsiteX1" y="connsiteY1"/>
                  </a:cxn>
                  <a:cxn ang="0">
                    <a:pos x="connsiteX2" y="connsiteY2"/>
                  </a:cxn>
                </a:cxnLst>
                <a:rect l="l" t="t" r="r" b="b"/>
                <a:pathLst>
                  <a:path w="449669" h="2385060">
                    <a:moveTo>
                      <a:pt x="0" y="0"/>
                    </a:moveTo>
                    <a:cubicBezTo>
                      <a:pt x="222250" y="376555"/>
                      <a:pt x="444500" y="753110"/>
                      <a:pt x="449580" y="1150620"/>
                    </a:cubicBezTo>
                    <a:cubicBezTo>
                      <a:pt x="454660" y="1548130"/>
                      <a:pt x="242570" y="1966595"/>
                      <a:pt x="30480" y="238506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Freeform 426"/>
              <p:cNvSpPr/>
              <p:nvPr/>
            </p:nvSpPr>
            <p:spPr>
              <a:xfrm>
                <a:off x="7612380" y="2255520"/>
                <a:ext cx="693423" cy="3528060"/>
              </a:xfrm>
              <a:custGeom>
                <a:avLst/>
                <a:gdLst>
                  <a:gd name="connsiteX0" fmla="*/ 0 w 693423"/>
                  <a:gd name="connsiteY0" fmla="*/ 0 h 3528060"/>
                  <a:gd name="connsiteX1" fmla="*/ 693420 w 693423"/>
                  <a:gd name="connsiteY1" fmla="*/ 1668780 h 3528060"/>
                  <a:gd name="connsiteX2" fmla="*/ 7620 w 693423"/>
                  <a:gd name="connsiteY2" fmla="*/ 3528060 h 3528060"/>
                </a:gdLst>
                <a:ahLst/>
                <a:cxnLst>
                  <a:cxn ang="0">
                    <a:pos x="connsiteX0" y="connsiteY0"/>
                  </a:cxn>
                  <a:cxn ang="0">
                    <a:pos x="connsiteX1" y="connsiteY1"/>
                  </a:cxn>
                  <a:cxn ang="0">
                    <a:pos x="connsiteX2" y="connsiteY2"/>
                  </a:cxn>
                </a:cxnLst>
                <a:rect l="l" t="t" r="r" b="b"/>
                <a:pathLst>
                  <a:path w="693423" h="3528060">
                    <a:moveTo>
                      <a:pt x="0" y="0"/>
                    </a:moveTo>
                    <a:cubicBezTo>
                      <a:pt x="346075" y="540385"/>
                      <a:pt x="692150" y="1080770"/>
                      <a:pt x="693420" y="1668780"/>
                    </a:cubicBezTo>
                    <a:cubicBezTo>
                      <a:pt x="694690" y="2256790"/>
                      <a:pt x="351155" y="2892425"/>
                      <a:pt x="7620" y="352806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Freeform 427"/>
              <p:cNvSpPr/>
              <p:nvPr/>
            </p:nvSpPr>
            <p:spPr>
              <a:xfrm>
                <a:off x="7604760" y="3429000"/>
                <a:ext cx="182935" cy="1219200"/>
              </a:xfrm>
              <a:custGeom>
                <a:avLst/>
                <a:gdLst>
                  <a:gd name="connsiteX0" fmla="*/ 0 w 182935"/>
                  <a:gd name="connsiteY0" fmla="*/ 0 h 1219200"/>
                  <a:gd name="connsiteX1" fmla="*/ 182880 w 182935"/>
                  <a:gd name="connsiteY1" fmla="*/ 548640 h 1219200"/>
                  <a:gd name="connsiteX2" fmla="*/ 15240 w 182935"/>
                  <a:gd name="connsiteY2" fmla="*/ 1219200 h 1219200"/>
                </a:gdLst>
                <a:ahLst/>
                <a:cxnLst>
                  <a:cxn ang="0">
                    <a:pos x="connsiteX0" y="connsiteY0"/>
                  </a:cxn>
                  <a:cxn ang="0">
                    <a:pos x="connsiteX1" y="connsiteY1"/>
                  </a:cxn>
                  <a:cxn ang="0">
                    <a:pos x="connsiteX2" y="connsiteY2"/>
                  </a:cxn>
                </a:cxnLst>
                <a:rect l="l" t="t" r="r" b="b"/>
                <a:pathLst>
                  <a:path w="182935" h="1219200">
                    <a:moveTo>
                      <a:pt x="0" y="0"/>
                    </a:moveTo>
                    <a:cubicBezTo>
                      <a:pt x="90170" y="172720"/>
                      <a:pt x="180340" y="345440"/>
                      <a:pt x="182880" y="548640"/>
                    </a:cubicBezTo>
                    <a:cubicBezTo>
                      <a:pt x="185420" y="751840"/>
                      <a:pt x="100330" y="985520"/>
                      <a:pt x="15240" y="121920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Freeform 428"/>
              <p:cNvSpPr/>
              <p:nvPr/>
            </p:nvSpPr>
            <p:spPr>
              <a:xfrm>
                <a:off x="7604760" y="3421380"/>
                <a:ext cx="373440" cy="2362200"/>
              </a:xfrm>
              <a:custGeom>
                <a:avLst/>
                <a:gdLst>
                  <a:gd name="connsiteX0" fmla="*/ 0 w 373440"/>
                  <a:gd name="connsiteY0" fmla="*/ 0 h 2362200"/>
                  <a:gd name="connsiteX1" fmla="*/ 373380 w 373440"/>
                  <a:gd name="connsiteY1" fmla="*/ 1196340 h 2362200"/>
                  <a:gd name="connsiteX2" fmla="*/ 22860 w 373440"/>
                  <a:gd name="connsiteY2" fmla="*/ 2362200 h 2362200"/>
                </a:gdLst>
                <a:ahLst/>
                <a:cxnLst>
                  <a:cxn ang="0">
                    <a:pos x="connsiteX0" y="connsiteY0"/>
                  </a:cxn>
                  <a:cxn ang="0">
                    <a:pos x="connsiteX1" y="connsiteY1"/>
                  </a:cxn>
                  <a:cxn ang="0">
                    <a:pos x="connsiteX2" y="connsiteY2"/>
                  </a:cxn>
                </a:cxnLst>
                <a:rect l="l" t="t" r="r" b="b"/>
                <a:pathLst>
                  <a:path w="373440" h="2362200">
                    <a:moveTo>
                      <a:pt x="0" y="0"/>
                    </a:moveTo>
                    <a:cubicBezTo>
                      <a:pt x="184785" y="401320"/>
                      <a:pt x="369570" y="802640"/>
                      <a:pt x="373380" y="1196340"/>
                    </a:cubicBezTo>
                    <a:cubicBezTo>
                      <a:pt x="377190" y="1590040"/>
                      <a:pt x="200025" y="1976120"/>
                      <a:pt x="22860" y="236220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Freeform 429"/>
              <p:cNvSpPr/>
              <p:nvPr/>
            </p:nvSpPr>
            <p:spPr>
              <a:xfrm>
                <a:off x="7612380" y="4663440"/>
                <a:ext cx="198237" cy="1112520"/>
              </a:xfrm>
              <a:custGeom>
                <a:avLst/>
                <a:gdLst>
                  <a:gd name="connsiteX0" fmla="*/ 0 w 198237"/>
                  <a:gd name="connsiteY0" fmla="*/ 0 h 1112520"/>
                  <a:gd name="connsiteX1" fmla="*/ 198120 w 198237"/>
                  <a:gd name="connsiteY1" fmla="*/ 449580 h 1112520"/>
                  <a:gd name="connsiteX2" fmla="*/ 22860 w 198237"/>
                  <a:gd name="connsiteY2" fmla="*/ 1112520 h 1112520"/>
                </a:gdLst>
                <a:ahLst/>
                <a:cxnLst>
                  <a:cxn ang="0">
                    <a:pos x="connsiteX0" y="connsiteY0"/>
                  </a:cxn>
                  <a:cxn ang="0">
                    <a:pos x="connsiteX1" y="connsiteY1"/>
                  </a:cxn>
                  <a:cxn ang="0">
                    <a:pos x="connsiteX2" y="connsiteY2"/>
                  </a:cxn>
                </a:cxnLst>
                <a:rect l="l" t="t" r="r" b="b"/>
                <a:pathLst>
                  <a:path w="198237" h="1112520">
                    <a:moveTo>
                      <a:pt x="0" y="0"/>
                    </a:moveTo>
                    <a:cubicBezTo>
                      <a:pt x="97155" y="132080"/>
                      <a:pt x="194310" y="264160"/>
                      <a:pt x="198120" y="449580"/>
                    </a:cubicBezTo>
                    <a:cubicBezTo>
                      <a:pt x="201930" y="635000"/>
                      <a:pt x="112395" y="873760"/>
                      <a:pt x="22860" y="1112520"/>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6181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61A4D0-71FF-4F6A-B00C-BBA551E7749D}" type="slidenum">
              <a:rPr lang="en-US" smtClean="0"/>
              <a:t>63</a:t>
            </a:fld>
            <a:endParaRPr lang="en-US" dirty="0"/>
          </a:p>
        </p:txBody>
      </p:sp>
      <p:sp>
        <p:nvSpPr>
          <p:cNvPr id="4" name="TextBox 3"/>
          <p:cNvSpPr txBox="1"/>
          <p:nvPr/>
        </p:nvSpPr>
        <p:spPr>
          <a:xfrm>
            <a:off x="1772838" y="129823"/>
            <a:ext cx="6914664" cy="830997"/>
          </a:xfrm>
          <a:prstGeom prst="rect">
            <a:avLst/>
          </a:prstGeom>
          <a:noFill/>
        </p:spPr>
        <p:txBody>
          <a:bodyPr wrap="square" rtlCol="0">
            <a:spAutoFit/>
          </a:bodyPr>
          <a:lstStyle/>
          <a:p>
            <a:pPr>
              <a:tabLst>
                <a:tab pos="5943600" algn="ctr"/>
              </a:tabLst>
            </a:pPr>
            <a:r>
              <a:rPr lang="en-US" sz="2400" dirty="0"/>
              <a:t>Model 3:  Higher order factor models of each data set</a:t>
            </a:r>
          </a:p>
        </p:txBody>
      </p:sp>
      <p:sp>
        <p:nvSpPr>
          <p:cNvPr id="116" name="TextBox 115"/>
          <p:cNvSpPr txBox="1"/>
          <p:nvPr/>
        </p:nvSpPr>
        <p:spPr>
          <a:xfrm>
            <a:off x="5281726" y="904628"/>
            <a:ext cx="599803" cy="646331"/>
          </a:xfrm>
          <a:prstGeom prst="rect">
            <a:avLst/>
          </a:prstGeom>
          <a:noFill/>
        </p:spPr>
        <p:txBody>
          <a:bodyPr wrap="square" rtlCol="0">
            <a:spAutoFit/>
          </a:bodyPr>
          <a:lstStyle/>
          <a:p>
            <a:r>
              <a:rPr lang="en-US" dirty="0"/>
              <a:t>OAS</a:t>
            </a:r>
          </a:p>
        </p:txBody>
      </p:sp>
      <p:grpSp>
        <p:nvGrpSpPr>
          <p:cNvPr id="168" name="Group 167"/>
          <p:cNvGrpSpPr/>
          <p:nvPr/>
        </p:nvGrpSpPr>
        <p:grpSpPr>
          <a:xfrm>
            <a:off x="1979613" y="1402527"/>
            <a:ext cx="2598420" cy="3883302"/>
            <a:chOff x="457201" y="1402527"/>
            <a:chExt cx="2598420" cy="3883302"/>
          </a:xfrm>
        </p:grpSpPr>
        <p:sp>
          <p:nvSpPr>
            <p:cNvPr id="115" name="TextBox 114"/>
            <p:cNvSpPr txBox="1"/>
            <p:nvPr/>
          </p:nvSpPr>
          <p:spPr>
            <a:xfrm>
              <a:off x="765812" y="1402527"/>
              <a:ext cx="990600" cy="646331"/>
            </a:xfrm>
            <a:prstGeom prst="rect">
              <a:avLst/>
            </a:prstGeom>
            <a:noFill/>
          </p:spPr>
          <p:txBody>
            <a:bodyPr wrap="square" rtlCol="0">
              <a:spAutoFit/>
            </a:bodyPr>
            <a:lstStyle/>
            <a:p>
              <a:r>
                <a:rPr lang="en-US" dirty="0"/>
                <a:t>WAIS-III</a:t>
              </a:r>
            </a:p>
          </p:txBody>
        </p:sp>
        <p:grpSp>
          <p:nvGrpSpPr>
            <p:cNvPr id="5" name="Group 4"/>
            <p:cNvGrpSpPr/>
            <p:nvPr/>
          </p:nvGrpSpPr>
          <p:grpSpPr>
            <a:xfrm>
              <a:off x="457201" y="2054421"/>
              <a:ext cx="560070" cy="2910205"/>
              <a:chOff x="0" y="0"/>
              <a:chExt cx="560070" cy="2910205"/>
            </a:xfrm>
          </p:grpSpPr>
          <p:sp>
            <p:nvSpPr>
              <p:cNvPr id="6" name="Text Box 6"/>
              <p:cNvSpPr txBox="1">
                <a:spLocks noChangeArrowheads="1"/>
              </p:cNvSpPr>
              <p:nvPr/>
            </p:nvSpPr>
            <p:spPr bwMode="auto">
              <a:xfrm>
                <a:off x="7620" y="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dirty="0">
                    <a:latin typeface="Calibri"/>
                    <a:ea typeface="Calibri"/>
                    <a:cs typeface="Times New Roman"/>
                  </a:rPr>
                  <a:t>Information</a:t>
                </a:r>
                <a:endParaRPr lang="en-US" sz="1200" dirty="0">
                  <a:latin typeface="Calibri"/>
                  <a:ea typeface="Calibri"/>
                  <a:cs typeface="Times New Roman"/>
                </a:endParaRPr>
              </a:p>
            </p:txBody>
          </p:sp>
          <p:sp>
            <p:nvSpPr>
              <p:cNvPr id="7" name="Text Box 7"/>
              <p:cNvSpPr txBox="1">
                <a:spLocks noChangeArrowheads="1"/>
              </p:cNvSpPr>
              <p:nvPr/>
            </p:nvSpPr>
            <p:spPr bwMode="auto">
              <a:xfrm>
                <a:off x="3810" y="20193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dirty="0">
                    <a:latin typeface="Calibri"/>
                    <a:ea typeface="Calibri"/>
                    <a:cs typeface="Times New Roman"/>
                  </a:rPr>
                  <a:t>Vocabulary</a:t>
                </a:r>
                <a:endParaRPr lang="en-US" sz="1200" dirty="0">
                  <a:latin typeface="Calibri"/>
                  <a:ea typeface="Calibri"/>
                  <a:cs typeface="Times New Roman"/>
                </a:endParaRPr>
              </a:p>
            </p:txBody>
          </p:sp>
          <p:sp>
            <p:nvSpPr>
              <p:cNvPr id="8" name="Text Box 8"/>
              <p:cNvSpPr txBox="1">
                <a:spLocks noChangeArrowheads="1"/>
              </p:cNvSpPr>
              <p:nvPr/>
            </p:nvSpPr>
            <p:spPr bwMode="auto">
              <a:xfrm>
                <a:off x="3810" y="40386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dirty="0">
                    <a:latin typeface="Calibri"/>
                    <a:ea typeface="Calibri"/>
                    <a:cs typeface="Times New Roman"/>
                  </a:rPr>
                  <a:t>Similarities</a:t>
                </a:r>
                <a:endParaRPr lang="en-US" sz="1200" dirty="0">
                  <a:latin typeface="Calibri"/>
                  <a:ea typeface="Calibri"/>
                  <a:cs typeface="Times New Roman"/>
                </a:endParaRPr>
              </a:p>
            </p:txBody>
          </p:sp>
          <p:sp>
            <p:nvSpPr>
              <p:cNvPr id="9" name="Text Box 9"/>
              <p:cNvSpPr txBox="1">
                <a:spLocks noChangeArrowheads="1"/>
              </p:cNvSpPr>
              <p:nvPr/>
            </p:nvSpPr>
            <p:spPr bwMode="auto">
              <a:xfrm>
                <a:off x="0" y="60198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dirty="0" err="1">
                    <a:latin typeface="Calibri"/>
                    <a:ea typeface="Calibri"/>
                    <a:cs typeface="Times New Roman"/>
                  </a:rPr>
                  <a:t>Compreh</a:t>
                </a:r>
                <a:endParaRPr lang="en-US" sz="1200" dirty="0">
                  <a:latin typeface="Calibri"/>
                  <a:ea typeface="Calibri"/>
                  <a:cs typeface="Times New Roman"/>
                </a:endParaRPr>
              </a:p>
            </p:txBody>
          </p:sp>
          <p:sp>
            <p:nvSpPr>
              <p:cNvPr id="10" name="Text Box 17"/>
              <p:cNvSpPr txBox="1">
                <a:spLocks noChangeArrowheads="1"/>
              </p:cNvSpPr>
              <p:nvPr/>
            </p:nvSpPr>
            <p:spPr bwMode="auto">
              <a:xfrm>
                <a:off x="7620" y="86106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Obj Assem</a:t>
                </a:r>
                <a:endParaRPr lang="en-US" sz="1200">
                  <a:latin typeface="Calibri"/>
                  <a:ea typeface="Calibri"/>
                  <a:cs typeface="Times New Roman"/>
                </a:endParaRPr>
              </a:p>
            </p:txBody>
          </p:sp>
          <p:sp>
            <p:nvSpPr>
              <p:cNvPr id="11" name="Text Box 18"/>
              <p:cNvSpPr txBox="1">
                <a:spLocks noChangeArrowheads="1"/>
              </p:cNvSpPr>
              <p:nvPr/>
            </p:nvSpPr>
            <p:spPr bwMode="auto">
              <a:xfrm>
                <a:off x="7620" y="104775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Blk Design</a:t>
                </a:r>
                <a:endParaRPr lang="en-US" sz="1200">
                  <a:latin typeface="Calibri"/>
                  <a:ea typeface="Calibri"/>
                  <a:cs typeface="Times New Roman"/>
                </a:endParaRPr>
              </a:p>
            </p:txBody>
          </p:sp>
          <p:sp>
            <p:nvSpPr>
              <p:cNvPr id="12" name="Text Box 19"/>
              <p:cNvSpPr txBox="1">
                <a:spLocks noChangeArrowheads="1"/>
              </p:cNvSpPr>
              <p:nvPr/>
            </p:nvSpPr>
            <p:spPr bwMode="auto">
              <a:xfrm>
                <a:off x="7620" y="125349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Pct Compl</a:t>
                </a:r>
                <a:endParaRPr lang="en-US" sz="1200">
                  <a:latin typeface="Calibri"/>
                  <a:ea typeface="Calibri"/>
                  <a:cs typeface="Times New Roman"/>
                </a:endParaRPr>
              </a:p>
            </p:txBody>
          </p:sp>
          <p:sp>
            <p:nvSpPr>
              <p:cNvPr id="13" name="Text Box 20"/>
              <p:cNvSpPr txBox="1">
                <a:spLocks noChangeArrowheads="1"/>
              </p:cNvSpPr>
              <p:nvPr/>
            </p:nvSpPr>
            <p:spPr bwMode="auto">
              <a:xfrm>
                <a:off x="3810" y="146685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Mat Reas</a:t>
                </a:r>
                <a:endParaRPr lang="en-US" sz="1200">
                  <a:latin typeface="Calibri"/>
                  <a:ea typeface="Calibri"/>
                  <a:cs typeface="Times New Roman"/>
                </a:endParaRPr>
              </a:p>
            </p:txBody>
          </p:sp>
          <p:sp>
            <p:nvSpPr>
              <p:cNvPr id="14" name="Text Box 21"/>
              <p:cNvSpPr txBox="1">
                <a:spLocks noChangeArrowheads="1"/>
              </p:cNvSpPr>
              <p:nvPr/>
            </p:nvSpPr>
            <p:spPr bwMode="auto">
              <a:xfrm>
                <a:off x="7620" y="167259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Pict Arrange</a:t>
                </a:r>
                <a:endParaRPr lang="en-US" sz="1200">
                  <a:latin typeface="Calibri"/>
                  <a:ea typeface="Calibri"/>
                  <a:cs typeface="Times New Roman"/>
                </a:endParaRPr>
              </a:p>
            </p:txBody>
          </p:sp>
          <p:sp>
            <p:nvSpPr>
              <p:cNvPr id="15" name="Text Box 28"/>
              <p:cNvSpPr txBox="1">
                <a:spLocks noChangeArrowheads="1"/>
              </p:cNvSpPr>
              <p:nvPr/>
            </p:nvSpPr>
            <p:spPr bwMode="auto">
              <a:xfrm>
                <a:off x="7620" y="193929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Digit Span</a:t>
                </a:r>
                <a:endParaRPr lang="en-US" sz="1200">
                  <a:latin typeface="Calibri"/>
                  <a:ea typeface="Calibri"/>
                  <a:cs typeface="Times New Roman"/>
                </a:endParaRPr>
              </a:p>
            </p:txBody>
          </p:sp>
          <p:sp>
            <p:nvSpPr>
              <p:cNvPr id="16" name="Text Box 29"/>
              <p:cNvSpPr txBox="1">
                <a:spLocks noChangeArrowheads="1"/>
              </p:cNvSpPr>
              <p:nvPr/>
            </p:nvSpPr>
            <p:spPr bwMode="auto">
              <a:xfrm>
                <a:off x="7620" y="212598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Sequencing</a:t>
                </a:r>
                <a:endParaRPr lang="en-US" sz="1200">
                  <a:latin typeface="Calibri"/>
                  <a:ea typeface="Calibri"/>
                  <a:cs typeface="Times New Roman"/>
                </a:endParaRPr>
              </a:p>
            </p:txBody>
          </p:sp>
          <p:sp>
            <p:nvSpPr>
              <p:cNvPr id="17" name="Text Box 30"/>
              <p:cNvSpPr txBox="1">
                <a:spLocks noChangeArrowheads="1"/>
              </p:cNvSpPr>
              <p:nvPr/>
            </p:nvSpPr>
            <p:spPr bwMode="auto">
              <a:xfrm>
                <a:off x="7620" y="232791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Arithmetic</a:t>
                </a:r>
                <a:endParaRPr lang="en-US" sz="1200">
                  <a:latin typeface="Calibri"/>
                  <a:ea typeface="Calibri"/>
                  <a:cs typeface="Times New Roman"/>
                </a:endParaRPr>
              </a:p>
            </p:txBody>
          </p:sp>
          <p:sp>
            <p:nvSpPr>
              <p:cNvPr id="18" name="Text Box 39"/>
              <p:cNvSpPr txBox="1">
                <a:spLocks noChangeArrowheads="1"/>
              </p:cNvSpPr>
              <p:nvPr/>
            </p:nvSpPr>
            <p:spPr bwMode="auto">
              <a:xfrm>
                <a:off x="7620" y="262890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dirty="0">
                    <a:latin typeface="Calibri"/>
                    <a:ea typeface="Calibri"/>
                    <a:cs typeface="Times New Roman"/>
                  </a:rPr>
                  <a:t>Dig-</a:t>
                </a:r>
                <a:r>
                  <a:rPr lang="en-US" sz="800" dirty="0" err="1">
                    <a:latin typeface="Calibri"/>
                    <a:ea typeface="Calibri"/>
                    <a:cs typeface="Times New Roman"/>
                  </a:rPr>
                  <a:t>Sym</a:t>
                </a:r>
                <a:endParaRPr lang="en-US" sz="1200" dirty="0">
                  <a:latin typeface="Calibri"/>
                  <a:ea typeface="Calibri"/>
                  <a:cs typeface="Times New Roman"/>
                </a:endParaRPr>
              </a:p>
            </p:txBody>
          </p:sp>
          <p:sp>
            <p:nvSpPr>
              <p:cNvPr id="19" name="Text Box 40"/>
              <p:cNvSpPr txBox="1">
                <a:spLocks noChangeArrowheads="1"/>
              </p:cNvSpPr>
              <p:nvPr/>
            </p:nvSpPr>
            <p:spPr bwMode="auto">
              <a:xfrm>
                <a:off x="7620" y="2800350"/>
                <a:ext cx="55245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dirty="0" err="1">
                    <a:latin typeface="Calibri"/>
                    <a:ea typeface="Calibri"/>
                    <a:cs typeface="Times New Roman"/>
                  </a:rPr>
                  <a:t>Sym</a:t>
                </a:r>
                <a:r>
                  <a:rPr lang="en-US" sz="800" dirty="0">
                    <a:latin typeface="Calibri"/>
                    <a:ea typeface="Calibri"/>
                    <a:cs typeface="Times New Roman"/>
                  </a:rPr>
                  <a:t> Search</a:t>
                </a:r>
                <a:endParaRPr lang="en-US" sz="1200" dirty="0">
                  <a:latin typeface="Calibri"/>
                  <a:ea typeface="Calibri"/>
                  <a:cs typeface="Times New Roman"/>
                </a:endParaRPr>
              </a:p>
            </p:txBody>
          </p:sp>
        </p:grpSp>
        <p:grpSp>
          <p:nvGrpSpPr>
            <p:cNvPr id="120" name="Group 119"/>
            <p:cNvGrpSpPr/>
            <p:nvPr/>
          </p:nvGrpSpPr>
          <p:grpSpPr>
            <a:xfrm>
              <a:off x="1676401" y="2256351"/>
              <a:ext cx="533400" cy="439433"/>
              <a:chOff x="1828800" y="1678244"/>
              <a:chExt cx="533400" cy="439433"/>
            </a:xfrm>
          </p:grpSpPr>
          <p:sp>
            <p:nvSpPr>
              <p:cNvPr id="118" name="Oval 117"/>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1828800" y="1690596"/>
                <a:ext cx="533400" cy="369332"/>
              </a:xfrm>
              <a:prstGeom prst="rect">
                <a:avLst/>
              </a:prstGeom>
              <a:noFill/>
            </p:spPr>
            <p:txBody>
              <a:bodyPr wrap="square" rtlCol="0">
                <a:spAutoFit/>
              </a:bodyPr>
              <a:lstStyle/>
              <a:p>
                <a:pPr algn="ctr"/>
                <a:r>
                  <a:rPr lang="en-US" dirty="0"/>
                  <a:t>VC</a:t>
                </a:r>
              </a:p>
            </p:txBody>
          </p:sp>
        </p:grpSp>
        <p:grpSp>
          <p:nvGrpSpPr>
            <p:cNvPr id="121" name="Group 120"/>
            <p:cNvGrpSpPr/>
            <p:nvPr/>
          </p:nvGrpSpPr>
          <p:grpSpPr>
            <a:xfrm>
              <a:off x="1676401" y="3185233"/>
              <a:ext cx="533400" cy="439433"/>
              <a:chOff x="1828800" y="1678244"/>
              <a:chExt cx="533400" cy="439433"/>
            </a:xfrm>
          </p:grpSpPr>
          <p:sp>
            <p:nvSpPr>
              <p:cNvPr id="122" name="Oval 121"/>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1828800" y="1690596"/>
                <a:ext cx="533400" cy="369332"/>
              </a:xfrm>
              <a:prstGeom prst="rect">
                <a:avLst/>
              </a:prstGeom>
              <a:noFill/>
            </p:spPr>
            <p:txBody>
              <a:bodyPr wrap="square" rtlCol="0">
                <a:spAutoFit/>
              </a:bodyPr>
              <a:lstStyle/>
              <a:p>
                <a:pPr algn="ctr"/>
                <a:r>
                  <a:rPr lang="en-US" dirty="0"/>
                  <a:t>PO</a:t>
                </a:r>
              </a:p>
            </p:txBody>
          </p:sp>
        </p:grpSp>
        <p:grpSp>
          <p:nvGrpSpPr>
            <p:cNvPr id="124" name="Group 123"/>
            <p:cNvGrpSpPr/>
            <p:nvPr/>
          </p:nvGrpSpPr>
          <p:grpSpPr>
            <a:xfrm>
              <a:off x="1676401" y="4018691"/>
              <a:ext cx="579120" cy="439433"/>
              <a:chOff x="1828800" y="1678244"/>
              <a:chExt cx="579120" cy="439433"/>
            </a:xfrm>
          </p:grpSpPr>
          <p:sp>
            <p:nvSpPr>
              <p:cNvPr id="125" name="Oval 124"/>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1828800" y="1690596"/>
                <a:ext cx="579120" cy="338554"/>
              </a:xfrm>
              <a:prstGeom prst="rect">
                <a:avLst/>
              </a:prstGeom>
              <a:noFill/>
            </p:spPr>
            <p:txBody>
              <a:bodyPr wrap="square" rtlCol="0">
                <a:spAutoFit/>
              </a:bodyPr>
              <a:lstStyle/>
              <a:p>
                <a:pPr algn="ctr"/>
                <a:r>
                  <a:rPr lang="en-US" sz="1600" dirty="0"/>
                  <a:t>WM</a:t>
                </a:r>
              </a:p>
            </p:txBody>
          </p:sp>
        </p:grpSp>
        <p:grpSp>
          <p:nvGrpSpPr>
            <p:cNvPr id="127" name="Group 126"/>
            <p:cNvGrpSpPr/>
            <p:nvPr/>
          </p:nvGrpSpPr>
          <p:grpSpPr>
            <a:xfrm>
              <a:off x="1676401" y="4606715"/>
              <a:ext cx="533400" cy="439433"/>
              <a:chOff x="1828800" y="1678244"/>
              <a:chExt cx="533400" cy="439433"/>
            </a:xfrm>
          </p:grpSpPr>
          <p:sp>
            <p:nvSpPr>
              <p:cNvPr id="128" name="Oval 127"/>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p:cNvSpPr txBox="1"/>
              <p:nvPr/>
            </p:nvSpPr>
            <p:spPr>
              <a:xfrm>
                <a:off x="1828800" y="1690596"/>
                <a:ext cx="533400" cy="369332"/>
              </a:xfrm>
              <a:prstGeom prst="rect">
                <a:avLst/>
              </a:prstGeom>
              <a:noFill/>
            </p:spPr>
            <p:txBody>
              <a:bodyPr wrap="square" rtlCol="0">
                <a:spAutoFit/>
              </a:bodyPr>
              <a:lstStyle/>
              <a:p>
                <a:pPr algn="ctr"/>
                <a:r>
                  <a:rPr lang="en-US" dirty="0"/>
                  <a:t>PS</a:t>
                </a:r>
              </a:p>
            </p:txBody>
          </p:sp>
        </p:grpSp>
        <p:grpSp>
          <p:nvGrpSpPr>
            <p:cNvPr id="297" name="Group 296"/>
            <p:cNvGrpSpPr/>
            <p:nvPr/>
          </p:nvGrpSpPr>
          <p:grpSpPr>
            <a:xfrm>
              <a:off x="1009651" y="2109349"/>
              <a:ext cx="666750" cy="2800350"/>
              <a:chOff x="1314450" y="1531242"/>
              <a:chExt cx="666750" cy="2800350"/>
            </a:xfrm>
          </p:grpSpPr>
          <p:cxnSp>
            <p:nvCxnSpPr>
              <p:cNvPr id="131" name="Straight Arrow Connector 130"/>
              <p:cNvCxnSpPr>
                <a:stCxn id="118" idx="2"/>
                <a:endCxn id="6" idx="3"/>
              </p:cNvCxnSpPr>
              <p:nvPr/>
            </p:nvCxnSpPr>
            <p:spPr>
              <a:xfrm flipH="1" flipV="1">
                <a:off x="1322070" y="1531242"/>
                <a:ext cx="659130" cy="36671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18" idx="2"/>
                <a:endCxn id="7" idx="3"/>
              </p:cNvCxnSpPr>
              <p:nvPr/>
            </p:nvCxnSpPr>
            <p:spPr>
              <a:xfrm flipH="1" flipV="1">
                <a:off x="1318260" y="1733172"/>
                <a:ext cx="662940" cy="1647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18" idx="2"/>
                <a:endCxn id="8" idx="3"/>
              </p:cNvCxnSpPr>
              <p:nvPr/>
            </p:nvCxnSpPr>
            <p:spPr>
              <a:xfrm flipH="1">
                <a:off x="1318260" y="1897961"/>
                <a:ext cx="662940" cy="371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18" idx="2"/>
                <a:endCxn id="9" idx="3"/>
              </p:cNvCxnSpPr>
              <p:nvPr/>
            </p:nvCxnSpPr>
            <p:spPr>
              <a:xfrm flipH="1">
                <a:off x="1314450" y="1897961"/>
                <a:ext cx="666750" cy="2352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stCxn id="123" idx="1"/>
                <a:endCxn id="10" idx="3"/>
              </p:cNvCxnSpPr>
              <p:nvPr/>
            </p:nvCxnSpPr>
            <p:spPr>
              <a:xfrm flipH="1" flipV="1">
                <a:off x="1322070" y="2392302"/>
                <a:ext cx="659130" cy="4118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23" idx="1"/>
                <a:endCxn id="11" idx="3"/>
              </p:cNvCxnSpPr>
              <p:nvPr/>
            </p:nvCxnSpPr>
            <p:spPr>
              <a:xfrm flipH="1" flipV="1">
                <a:off x="1322070" y="2578992"/>
                <a:ext cx="659130" cy="2251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123" idx="1"/>
                <a:endCxn id="12" idx="3"/>
              </p:cNvCxnSpPr>
              <p:nvPr/>
            </p:nvCxnSpPr>
            <p:spPr>
              <a:xfrm flipH="1" flipV="1">
                <a:off x="1322070" y="2784732"/>
                <a:ext cx="659130" cy="194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23" idx="1"/>
                <a:endCxn id="13" idx="3"/>
              </p:cNvCxnSpPr>
              <p:nvPr/>
            </p:nvCxnSpPr>
            <p:spPr>
              <a:xfrm flipH="1">
                <a:off x="1318260" y="2804144"/>
                <a:ext cx="662940" cy="1939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stCxn id="123" idx="1"/>
                <a:endCxn id="14" idx="3"/>
              </p:cNvCxnSpPr>
              <p:nvPr/>
            </p:nvCxnSpPr>
            <p:spPr>
              <a:xfrm flipH="1">
                <a:off x="1322070" y="2804144"/>
                <a:ext cx="659130" cy="3996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125" idx="2"/>
                <a:endCxn id="15" idx="3"/>
              </p:cNvCxnSpPr>
              <p:nvPr/>
            </p:nvCxnSpPr>
            <p:spPr>
              <a:xfrm flipH="1" flipV="1">
                <a:off x="1322070" y="3470532"/>
                <a:ext cx="659130" cy="1897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stCxn id="125" idx="2"/>
                <a:endCxn id="16" idx="3"/>
              </p:cNvCxnSpPr>
              <p:nvPr/>
            </p:nvCxnSpPr>
            <p:spPr>
              <a:xfrm flipH="1" flipV="1">
                <a:off x="1322070" y="3657222"/>
                <a:ext cx="659130" cy="30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25" idx="2"/>
                <a:endCxn id="17" idx="3"/>
              </p:cNvCxnSpPr>
              <p:nvPr/>
            </p:nvCxnSpPr>
            <p:spPr>
              <a:xfrm flipH="1">
                <a:off x="1322070" y="3660301"/>
                <a:ext cx="659130" cy="1988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a:stCxn id="128" idx="2"/>
                <a:endCxn id="18" idx="3"/>
              </p:cNvCxnSpPr>
              <p:nvPr/>
            </p:nvCxnSpPr>
            <p:spPr>
              <a:xfrm flipH="1" flipV="1">
                <a:off x="1322070" y="4160142"/>
                <a:ext cx="659130" cy="881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stCxn id="128" idx="2"/>
                <a:endCxn id="19" idx="3"/>
              </p:cNvCxnSpPr>
              <p:nvPr/>
            </p:nvCxnSpPr>
            <p:spPr>
              <a:xfrm flipH="1">
                <a:off x="1322070" y="4248325"/>
                <a:ext cx="659130" cy="832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99" name="Group 298"/>
            <p:cNvGrpSpPr/>
            <p:nvPr/>
          </p:nvGrpSpPr>
          <p:grpSpPr>
            <a:xfrm>
              <a:off x="2522221" y="3621378"/>
              <a:ext cx="533400" cy="439433"/>
              <a:chOff x="1828800" y="1678244"/>
              <a:chExt cx="533400" cy="439433"/>
            </a:xfrm>
          </p:grpSpPr>
          <p:sp>
            <p:nvSpPr>
              <p:cNvPr id="300" name="Oval 299"/>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TextBox 301"/>
              <p:cNvSpPr txBox="1"/>
              <p:nvPr/>
            </p:nvSpPr>
            <p:spPr>
              <a:xfrm>
                <a:off x="1828800" y="1690596"/>
                <a:ext cx="533400" cy="369332"/>
              </a:xfrm>
              <a:prstGeom prst="rect">
                <a:avLst/>
              </a:prstGeom>
              <a:noFill/>
            </p:spPr>
            <p:txBody>
              <a:bodyPr wrap="square" rtlCol="0">
                <a:spAutoFit/>
              </a:bodyPr>
              <a:lstStyle/>
              <a:p>
                <a:pPr algn="ctr"/>
                <a:r>
                  <a:rPr lang="en-US" dirty="0"/>
                  <a:t>g</a:t>
                </a:r>
              </a:p>
            </p:txBody>
          </p:sp>
        </p:grpSp>
        <p:grpSp>
          <p:nvGrpSpPr>
            <p:cNvPr id="164" name="Group 163"/>
            <p:cNvGrpSpPr/>
            <p:nvPr/>
          </p:nvGrpSpPr>
          <p:grpSpPr>
            <a:xfrm>
              <a:off x="1309751" y="1862842"/>
              <a:ext cx="503398" cy="284954"/>
              <a:chOff x="1309751" y="1862842"/>
              <a:chExt cx="503398" cy="284954"/>
            </a:xfrm>
          </p:grpSpPr>
          <p:sp>
            <p:nvSpPr>
              <p:cNvPr id="318" name="Oval 317"/>
              <p:cNvSpPr/>
              <p:nvPr/>
            </p:nvSpPr>
            <p:spPr>
              <a:xfrm>
                <a:off x="1350646" y="1899475"/>
                <a:ext cx="438151" cy="24832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TextBox 319"/>
              <p:cNvSpPr txBox="1"/>
              <p:nvPr/>
            </p:nvSpPr>
            <p:spPr>
              <a:xfrm>
                <a:off x="1309751" y="1862842"/>
                <a:ext cx="503398" cy="276999"/>
              </a:xfrm>
              <a:prstGeom prst="rect">
                <a:avLst/>
              </a:prstGeom>
              <a:noFill/>
              <a:ln w="12700">
                <a:noFill/>
              </a:ln>
            </p:spPr>
            <p:txBody>
              <a:bodyPr wrap="square" rtlCol="0">
                <a:spAutoFit/>
              </a:bodyPr>
              <a:lstStyle/>
              <a:p>
                <a:pPr algn="ctr"/>
                <a:r>
                  <a:rPr lang="en-US" sz="1200" dirty="0"/>
                  <a:t>R</a:t>
                </a:r>
                <a:r>
                  <a:rPr lang="en-US" sz="1200" baseline="-25000" dirty="0"/>
                  <a:t>VC</a:t>
                </a:r>
              </a:p>
            </p:txBody>
          </p:sp>
        </p:grpSp>
        <p:grpSp>
          <p:nvGrpSpPr>
            <p:cNvPr id="165" name="Group 164"/>
            <p:cNvGrpSpPr/>
            <p:nvPr/>
          </p:nvGrpSpPr>
          <p:grpSpPr>
            <a:xfrm>
              <a:off x="1318260" y="2779396"/>
              <a:ext cx="438152" cy="276999"/>
              <a:chOff x="1318260" y="2779396"/>
              <a:chExt cx="438152" cy="276999"/>
            </a:xfrm>
          </p:grpSpPr>
          <p:sp>
            <p:nvSpPr>
              <p:cNvPr id="324" name="Oval 323"/>
              <p:cNvSpPr/>
              <p:nvPr/>
            </p:nvSpPr>
            <p:spPr>
              <a:xfrm>
                <a:off x="1318261" y="2805907"/>
                <a:ext cx="438151" cy="24832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TextBox 325"/>
              <p:cNvSpPr txBox="1"/>
              <p:nvPr/>
            </p:nvSpPr>
            <p:spPr>
              <a:xfrm>
                <a:off x="1318260" y="2779396"/>
                <a:ext cx="438151" cy="276999"/>
              </a:xfrm>
              <a:prstGeom prst="rect">
                <a:avLst/>
              </a:prstGeom>
              <a:noFill/>
              <a:ln w="12700">
                <a:noFill/>
              </a:ln>
            </p:spPr>
            <p:txBody>
              <a:bodyPr wrap="square" rtlCol="0">
                <a:spAutoFit/>
              </a:bodyPr>
              <a:lstStyle/>
              <a:p>
                <a:pPr algn="ctr"/>
                <a:r>
                  <a:rPr lang="en-US" sz="1200" dirty="0"/>
                  <a:t>R</a:t>
                </a:r>
                <a:r>
                  <a:rPr lang="en-US" sz="1200" baseline="-25000" dirty="0"/>
                  <a:t>PO</a:t>
                </a:r>
              </a:p>
            </p:txBody>
          </p:sp>
        </p:grpSp>
        <p:grpSp>
          <p:nvGrpSpPr>
            <p:cNvPr id="166" name="Group 165"/>
            <p:cNvGrpSpPr/>
            <p:nvPr/>
          </p:nvGrpSpPr>
          <p:grpSpPr>
            <a:xfrm>
              <a:off x="1277295" y="3682677"/>
              <a:ext cx="449590" cy="374461"/>
              <a:chOff x="1277295" y="3682677"/>
              <a:chExt cx="449590" cy="374461"/>
            </a:xfrm>
          </p:grpSpPr>
          <p:sp>
            <p:nvSpPr>
              <p:cNvPr id="330" name="Oval 329"/>
              <p:cNvSpPr/>
              <p:nvPr/>
            </p:nvSpPr>
            <p:spPr>
              <a:xfrm>
                <a:off x="1288734" y="3697512"/>
                <a:ext cx="438151" cy="24832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TextBox 331"/>
              <p:cNvSpPr txBox="1"/>
              <p:nvPr/>
            </p:nvSpPr>
            <p:spPr>
              <a:xfrm>
                <a:off x="1277295" y="3682677"/>
                <a:ext cx="438151" cy="374461"/>
              </a:xfrm>
              <a:prstGeom prst="rect">
                <a:avLst/>
              </a:prstGeom>
              <a:noFill/>
              <a:ln w="12700">
                <a:noFill/>
              </a:ln>
            </p:spPr>
            <p:txBody>
              <a:bodyPr wrap="square" rtlCol="0">
                <a:spAutoFit/>
              </a:bodyPr>
              <a:lstStyle/>
              <a:p>
                <a:pPr algn="ctr"/>
                <a:r>
                  <a:rPr lang="en-US" sz="1100" dirty="0"/>
                  <a:t>R</a:t>
                </a:r>
                <a:r>
                  <a:rPr lang="en-US" sz="1100" baseline="-25000" dirty="0"/>
                  <a:t>WM</a:t>
                </a:r>
              </a:p>
            </p:txBody>
          </p:sp>
        </p:grpSp>
        <p:grpSp>
          <p:nvGrpSpPr>
            <p:cNvPr id="167" name="Group 166"/>
            <p:cNvGrpSpPr/>
            <p:nvPr/>
          </p:nvGrpSpPr>
          <p:grpSpPr>
            <a:xfrm>
              <a:off x="1238250" y="5002010"/>
              <a:ext cx="438151" cy="283819"/>
              <a:chOff x="1238250" y="5002010"/>
              <a:chExt cx="438151" cy="283819"/>
            </a:xfrm>
          </p:grpSpPr>
          <p:sp>
            <p:nvSpPr>
              <p:cNvPr id="336" name="Oval 335"/>
              <p:cNvSpPr/>
              <p:nvPr/>
            </p:nvSpPr>
            <p:spPr>
              <a:xfrm>
                <a:off x="1238250" y="5037508"/>
                <a:ext cx="438151" cy="24832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TextBox 337"/>
              <p:cNvSpPr txBox="1"/>
              <p:nvPr/>
            </p:nvSpPr>
            <p:spPr>
              <a:xfrm>
                <a:off x="1238250" y="5002010"/>
                <a:ext cx="438151" cy="276999"/>
              </a:xfrm>
              <a:prstGeom prst="rect">
                <a:avLst/>
              </a:prstGeom>
              <a:noFill/>
              <a:ln w="12700">
                <a:noFill/>
              </a:ln>
            </p:spPr>
            <p:txBody>
              <a:bodyPr wrap="square" rtlCol="0">
                <a:spAutoFit/>
              </a:bodyPr>
              <a:lstStyle/>
              <a:p>
                <a:pPr algn="ctr"/>
                <a:r>
                  <a:rPr lang="en-US" sz="1200" dirty="0"/>
                  <a:t>R</a:t>
                </a:r>
                <a:r>
                  <a:rPr lang="en-US" sz="1200" baseline="-25000" dirty="0"/>
                  <a:t>PS</a:t>
                </a:r>
              </a:p>
            </p:txBody>
          </p:sp>
        </p:grpSp>
        <p:cxnSp>
          <p:nvCxnSpPr>
            <p:cNvPr id="132" name="Straight Arrow Connector 131"/>
            <p:cNvCxnSpPr>
              <a:stCxn id="320" idx="3"/>
              <a:endCxn id="118" idx="0"/>
            </p:cNvCxnSpPr>
            <p:nvPr/>
          </p:nvCxnSpPr>
          <p:spPr>
            <a:xfrm>
              <a:off x="1813149" y="2001342"/>
              <a:ext cx="129952" cy="2550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326" idx="3"/>
              <a:endCxn id="122" idx="0"/>
            </p:cNvCxnSpPr>
            <p:nvPr/>
          </p:nvCxnSpPr>
          <p:spPr>
            <a:xfrm>
              <a:off x="1756411" y="2917896"/>
              <a:ext cx="186690" cy="2673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stCxn id="330" idx="6"/>
              <a:endCxn id="126" idx="0"/>
            </p:cNvCxnSpPr>
            <p:nvPr/>
          </p:nvCxnSpPr>
          <p:spPr>
            <a:xfrm>
              <a:off x="1726885" y="3821673"/>
              <a:ext cx="239076" cy="2093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336" idx="6"/>
              <a:endCxn id="128" idx="4"/>
            </p:cNvCxnSpPr>
            <p:nvPr/>
          </p:nvCxnSpPr>
          <p:spPr>
            <a:xfrm flipV="1">
              <a:off x="1676401" y="5046148"/>
              <a:ext cx="266700" cy="1155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stCxn id="302" idx="1"/>
              <a:endCxn id="129" idx="3"/>
            </p:cNvCxnSpPr>
            <p:nvPr/>
          </p:nvCxnSpPr>
          <p:spPr>
            <a:xfrm flipH="1">
              <a:off x="2209801" y="3818396"/>
              <a:ext cx="312420" cy="9853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302" idx="1"/>
            </p:cNvCxnSpPr>
            <p:nvPr/>
          </p:nvCxnSpPr>
          <p:spPr>
            <a:xfrm flipH="1">
              <a:off x="2162176" y="3818396"/>
              <a:ext cx="360045" cy="41693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302" idx="1"/>
              <a:endCxn id="123" idx="3"/>
            </p:cNvCxnSpPr>
            <p:nvPr/>
          </p:nvCxnSpPr>
          <p:spPr>
            <a:xfrm flipH="1" flipV="1">
              <a:off x="2209801" y="3382251"/>
              <a:ext cx="312420" cy="43614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300" idx="2"/>
            </p:cNvCxnSpPr>
            <p:nvPr/>
          </p:nvCxnSpPr>
          <p:spPr>
            <a:xfrm flipH="1" flipV="1">
              <a:off x="2184547" y="2568136"/>
              <a:ext cx="337674" cy="12729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4730745" y="1374400"/>
            <a:ext cx="2503187" cy="4788782"/>
            <a:chOff x="3200401" y="1321369"/>
            <a:chExt cx="2503187" cy="4788782"/>
          </a:xfrm>
        </p:grpSpPr>
        <p:grpSp>
          <p:nvGrpSpPr>
            <p:cNvPr id="159" name="Group 158"/>
            <p:cNvGrpSpPr/>
            <p:nvPr/>
          </p:nvGrpSpPr>
          <p:grpSpPr>
            <a:xfrm>
              <a:off x="3200401" y="1371146"/>
              <a:ext cx="1676399" cy="4739005"/>
              <a:chOff x="2907013" y="1371146"/>
              <a:chExt cx="1676399" cy="4739005"/>
            </a:xfrm>
          </p:grpSpPr>
          <p:grpSp>
            <p:nvGrpSpPr>
              <p:cNvPr id="20" name="Group 19"/>
              <p:cNvGrpSpPr/>
              <p:nvPr/>
            </p:nvGrpSpPr>
            <p:grpSpPr>
              <a:xfrm>
                <a:off x="2907013" y="1371146"/>
                <a:ext cx="613410" cy="4739005"/>
                <a:chOff x="0" y="0"/>
                <a:chExt cx="613410" cy="4739005"/>
              </a:xfrm>
            </p:grpSpPr>
            <p:grpSp>
              <p:nvGrpSpPr>
                <p:cNvPr id="21" name="Group 20"/>
                <p:cNvGrpSpPr/>
                <p:nvPr/>
              </p:nvGrpSpPr>
              <p:grpSpPr>
                <a:xfrm>
                  <a:off x="7620" y="0"/>
                  <a:ext cx="605790" cy="1306195"/>
                  <a:chOff x="0" y="0"/>
                  <a:chExt cx="605790" cy="1306195"/>
                </a:xfrm>
              </p:grpSpPr>
              <p:sp>
                <p:nvSpPr>
                  <p:cNvPr id="49" name="Text Box 6"/>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dirty="0">
                        <a:latin typeface="Calibri"/>
                        <a:ea typeface="Calibri"/>
                        <a:cs typeface="Times New Roman"/>
                      </a:rPr>
                      <a:t>Distant1</a:t>
                    </a:r>
                    <a:endParaRPr lang="en-US" sz="1200" dirty="0">
                      <a:latin typeface="Calibri"/>
                      <a:ea typeface="Calibri"/>
                      <a:cs typeface="Times New Roman"/>
                    </a:endParaRPr>
                  </a:p>
                </p:txBody>
              </p:sp>
              <p:sp>
                <p:nvSpPr>
                  <p:cNvPr id="50" name="Text Box 7"/>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Distant2</a:t>
                    </a:r>
                    <a:endParaRPr lang="en-US" sz="1200">
                      <a:latin typeface="Calibri"/>
                      <a:ea typeface="Calibri"/>
                      <a:cs typeface="Times New Roman"/>
                    </a:endParaRPr>
                  </a:p>
                </p:txBody>
              </p:sp>
              <p:sp>
                <p:nvSpPr>
                  <p:cNvPr id="51" name="Text Box 8"/>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Distant3</a:t>
                    </a:r>
                    <a:endParaRPr lang="en-US" sz="1200">
                      <a:latin typeface="Calibri"/>
                      <a:ea typeface="Calibri"/>
                      <a:cs typeface="Times New Roman"/>
                    </a:endParaRPr>
                  </a:p>
                </p:txBody>
              </p:sp>
              <p:sp>
                <p:nvSpPr>
                  <p:cNvPr id="52" name="Text Box 9"/>
                  <p:cNvSpPr txBox="1">
                    <a:spLocks noChangeArrowheads="1"/>
                  </p:cNvSpPr>
                  <p:nvPr/>
                </p:nvSpPr>
                <p:spPr bwMode="auto">
                  <a:xfrm>
                    <a:off x="0" y="3962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Distant4</a:t>
                    </a:r>
                    <a:endParaRPr lang="en-US" sz="1200">
                      <a:latin typeface="Calibri"/>
                      <a:ea typeface="Calibri"/>
                      <a:cs typeface="Times New Roman"/>
                    </a:endParaRPr>
                  </a:p>
                </p:txBody>
              </p:sp>
              <p:sp>
                <p:nvSpPr>
                  <p:cNvPr id="53" name="Text Box 10"/>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Distant5</a:t>
                    </a:r>
                    <a:endParaRPr lang="en-US" sz="1200">
                      <a:latin typeface="Calibri"/>
                      <a:ea typeface="Calibri"/>
                      <a:cs typeface="Times New Roman"/>
                    </a:endParaRPr>
                  </a:p>
                </p:txBody>
              </p:sp>
              <p:sp>
                <p:nvSpPr>
                  <p:cNvPr id="54" name="Text Box 11"/>
                  <p:cNvSpPr txBox="1">
                    <a:spLocks noChangeArrowheads="1"/>
                  </p:cNvSpPr>
                  <p:nvPr/>
                </p:nvSpPr>
                <p:spPr bwMode="auto">
                  <a:xfrm>
                    <a:off x="3810" y="65913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Distant6</a:t>
                    </a:r>
                    <a:endParaRPr lang="en-US" sz="1200">
                      <a:latin typeface="Calibri"/>
                      <a:ea typeface="Calibri"/>
                      <a:cs typeface="Times New Roman"/>
                    </a:endParaRPr>
                  </a:p>
                </p:txBody>
              </p:sp>
              <p:sp>
                <p:nvSpPr>
                  <p:cNvPr id="55" name="Text Box 12"/>
                  <p:cNvSpPr txBox="1">
                    <a:spLocks noChangeArrowheads="1"/>
                  </p:cNvSpPr>
                  <p:nvPr/>
                </p:nvSpPr>
                <p:spPr bwMode="auto">
                  <a:xfrm>
                    <a:off x="3810" y="78867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Distant7</a:t>
                    </a:r>
                    <a:endParaRPr lang="en-US" sz="1200">
                      <a:latin typeface="Calibri"/>
                      <a:ea typeface="Calibri"/>
                      <a:cs typeface="Times New Roman"/>
                    </a:endParaRPr>
                  </a:p>
                </p:txBody>
              </p:sp>
              <p:sp>
                <p:nvSpPr>
                  <p:cNvPr id="56" name="Text Box 13"/>
                  <p:cNvSpPr txBox="1">
                    <a:spLocks noChangeArrowheads="1"/>
                  </p:cNvSpPr>
                  <p:nvPr/>
                </p:nvSpPr>
                <p:spPr bwMode="auto">
                  <a:xfrm>
                    <a:off x="3810" y="92202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Distkant8</a:t>
                    </a:r>
                    <a:endParaRPr lang="en-US" sz="1200">
                      <a:latin typeface="Calibri"/>
                      <a:ea typeface="Calibri"/>
                      <a:cs typeface="Times New Roman"/>
                    </a:endParaRPr>
                  </a:p>
                </p:txBody>
              </p:sp>
              <p:sp>
                <p:nvSpPr>
                  <p:cNvPr id="57" name="Text Box 14"/>
                  <p:cNvSpPr txBox="1">
                    <a:spLocks noChangeArrowheads="1"/>
                  </p:cNvSpPr>
                  <p:nvPr/>
                </p:nvSpPr>
                <p:spPr bwMode="auto">
                  <a:xfrm>
                    <a:off x="3810" y="105537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Distant9</a:t>
                    </a:r>
                    <a:endParaRPr lang="en-US" sz="1200">
                      <a:latin typeface="Calibri"/>
                      <a:ea typeface="Calibri"/>
                      <a:cs typeface="Times New Roman"/>
                    </a:endParaRPr>
                  </a:p>
                </p:txBody>
              </p:sp>
              <p:sp>
                <p:nvSpPr>
                  <p:cNvPr id="58" name="Text Box 15"/>
                  <p:cNvSpPr txBox="1">
                    <a:spLocks noChangeArrowheads="1"/>
                  </p:cNvSpPr>
                  <p:nvPr/>
                </p:nvSpPr>
                <p:spPr bwMode="auto">
                  <a:xfrm>
                    <a:off x="3810" y="11963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Distant10</a:t>
                    </a:r>
                    <a:endParaRPr lang="en-US" sz="1200">
                      <a:latin typeface="Calibri"/>
                      <a:ea typeface="Calibri"/>
                      <a:cs typeface="Times New Roman"/>
                    </a:endParaRPr>
                  </a:p>
                </p:txBody>
              </p:sp>
            </p:grpSp>
            <p:grpSp>
              <p:nvGrpSpPr>
                <p:cNvPr id="22" name="Group 21"/>
                <p:cNvGrpSpPr/>
                <p:nvPr/>
              </p:nvGrpSpPr>
              <p:grpSpPr>
                <a:xfrm>
                  <a:off x="7620" y="1417320"/>
                  <a:ext cx="605790" cy="1031875"/>
                  <a:chOff x="0" y="0"/>
                  <a:chExt cx="605790" cy="1031875"/>
                </a:xfrm>
              </p:grpSpPr>
              <p:sp>
                <p:nvSpPr>
                  <p:cNvPr id="41" name="Text Box 17"/>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Uninsightful1</a:t>
                    </a:r>
                    <a:endParaRPr lang="en-US" sz="1200">
                      <a:latin typeface="Calibri"/>
                      <a:ea typeface="Calibri"/>
                      <a:cs typeface="Times New Roman"/>
                    </a:endParaRPr>
                  </a:p>
                </p:txBody>
              </p:sp>
              <p:sp>
                <p:nvSpPr>
                  <p:cNvPr id="42" name="Text Box 18"/>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Uninsightful2</a:t>
                    </a:r>
                    <a:endParaRPr lang="en-US" sz="1200">
                      <a:latin typeface="Calibri"/>
                      <a:ea typeface="Calibri"/>
                      <a:cs typeface="Times New Roman"/>
                    </a:endParaRPr>
                  </a:p>
                </p:txBody>
              </p:sp>
              <p:sp>
                <p:nvSpPr>
                  <p:cNvPr id="43" name="Text Box 19"/>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Uninsightful3</a:t>
                    </a:r>
                    <a:endParaRPr lang="en-US" sz="1200">
                      <a:latin typeface="Calibri"/>
                      <a:ea typeface="Calibri"/>
                      <a:cs typeface="Times New Roman"/>
                    </a:endParaRPr>
                  </a:p>
                </p:txBody>
              </p:sp>
              <p:sp>
                <p:nvSpPr>
                  <p:cNvPr id="44" name="Text Box 20"/>
                  <p:cNvSpPr txBox="1">
                    <a:spLocks noChangeArrowheads="1"/>
                  </p:cNvSpPr>
                  <p:nvPr/>
                </p:nvSpPr>
                <p:spPr bwMode="auto">
                  <a:xfrm>
                    <a:off x="0" y="396240"/>
                    <a:ext cx="60579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Uninsightful4</a:t>
                    </a:r>
                    <a:endParaRPr lang="en-US" sz="1200">
                      <a:latin typeface="Calibri"/>
                      <a:ea typeface="Calibri"/>
                      <a:cs typeface="Times New Roman"/>
                    </a:endParaRPr>
                  </a:p>
                </p:txBody>
              </p:sp>
              <p:sp>
                <p:nvSpPr>
                  <p:cNvPr id="45" name="Text Box 21"/>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Uninsightful5</a:t>
                    </a:r>
                    <a:endParaRPr lang="en-US" sz="1200">
                      <a:latin typeface="Calibri"/>
                      <a:ea typeface="Calibri"/>
                      <a:cs typeface="Times New Roman"/>
                    </a:endParaRPr>
                  </a:p>
                </p:txBody>
              </p:sp>
              <p:sp>
                <p:nvSpPr>
                  <p:cNvPr id="46" name="Text Box 22"/>
                  <p:cNvSpPr txBox="1">
                    <a:spLocks noChangeArrowheads="1"/>
                  </p:cNvSpPr>
                  <p:nvPr/>
                </p:nvSpPr>
                <p:spPr bwMode="auto">
                  <a:xfrm>
                    <a:off x="3810" y="65913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Uninsightful6</a:t>
                    </a:r>
                    <a:endParaRPr lang="en-US" sz="1200">
                      <a:latin typeface="Calibri"/>
                      <a:ea typeface="Calibri"/>
                      <a:cs typeface="Times New Roman"/>
                    </a:endParaRPr>
                  </a:p>
                </p:txBody>
              </p:sp>
              <p:sp>
                <p:nvSpPr>
                  <p:cNvPr id="47" name="Text Box 23"/>
                  <p:cNvSpPr txBox="1">
                    <a:spLocks noChangeArrowheads="1"/>
                  </p:cNvSpPr>
                  <p:nvPr/>
                </p:nvSpPr>
                <p:spPr bwMode="auto">
                  <a:xfrm>
                    <a:off x="3810" y="78867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Uninsightful7</a:t>
                    </a:r>
                    <a:endParaRPr lang="en-US" sz="1200">
                      <a:latin typeface="Calibri"/>
                      <a:ea typeface="Calibri"/>
                      <a:cs typeface="Times New Roman"/>
                    </a:endParaRPr>
                  </a:p>
                </p:txBody>
              </p:sp>
              <p:sp>
                <p:nvSpPr>
                  <p:cNvPr id="48" name="Text Box 24"/>
                  <p:cNvSpPr txBox="1">
                    <a:spLocks noChangeArrowheads="1"/>
                  </p:cNvSpPr>
                  <p:nvPr/>
                </p:nvSpPr>
                <p:spPr bwMode="auto">
                  <a:xfrm>
                    <a:off x="3810" y="92202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Uninsightful8</a:t>
                    </a:r>
                    <a:endParaRPr lang="en-US" sz="1200">
                      <a:latin typeface="Calibri"/>
                      <a:ea typeface="Calibri"/>
                      <a:cs typeface="Times New Roman"/>
                    </a:endParaRPr>
                  </a:p>
                </p:txBody>
              </p:sp>
            </p:grpSp>
            <p:grpSp>
              <p:nvGrpSpPr>
                <p:cNvPr id="23" name="Group 22"/>
                <p:cNvGrpSpPr/>
                <p:nvPr/>
              </p:nvGrpSpPr>
              <p:grpSpPr>
                <a:xfrm>
                  <a:off x="7620" y="2590800"/>
                  <a:ext cx="605790" cy="639445"/>
                  <a:chOff x="0" y="0"/>
                  <a:chExt cx="605790" cy="639445"/>
                </a:xfrm>
              </p:grpSpPr>
              <p:sp>
                <p:nvSpPr>
                  <p:cNvPr id="36" name="Text Box 28"/>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Somaticizing1</a:t>
                    </a:r>
                    <a:endParaRPr lang="en-US" sz="1200">
                      <a:latin typeface="Calibri"/>
                      <a:ea typeface="Calibri"/>
                      <a:cs typeface="Times New Roman"/>
                    </a:endParaRPr>
                  </a:p>
                  <a:p>
                    <a:pPr algn="ctr"/>
                    <a:r>
                      <a:rPr lang="en-US" sz="800">
                        <a:latin typeface="Calibri"/>
                        <a:ea typeface="Calibri"/>
                        <a:cs typeface="Times New Roman"/>
                      </a:rPr>
                      <a:t> </a:t>
                    </a:r>
                    <a:endParaRPr lang="en-US" sz="1200">
                      <a:latin typeface="Calibri"/>
                      <a:ea typeface="Calibri"/>
                      <a:cs typeface="Times New Roman"/>
                    </a:endParaRPr>
                  </a:p>
                </p:txBody>
              </p:sp>
              <p:sp>
                <p:nvSpPr>
                  <p:cNvPr id="37" name="Text Box 29"/>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Somaticizing2</a:t>
                    </a:r>
                    <a:endParaRPr lang="en-US" sz="1200">
                      <a:latin typeface="Calibri"/>
                      <a:ea typeface="Calibri"/>
                      <a:cs typeface="Times New Roman"/>
                    </a:endParaRPr>
                  </a:p>
                  <a:p>
                    <a:pPr algn="ctr"/>
                    <a:r>
                      <a:rPr lang="en-US" sz="800">
                        <a:latin typeface="Calibri"/>
                        <a:ea typeface="Calibri"/>
                        <a:cs typeface="Times New Roman"/>
                      </a:rPr>
                      <a:t> </a:t>
                    </a:r>
                    <a:endParaRPr lang="en-US" sz="1200">
                      <a:latin typeface="Calibri"/>
                      <a:ea typeface="Calibri"/>
                      <a:cs typeface="Times New Roman"/>
                    </a:endParaRPr>
                  </a:p>
                </p:txBody>
              </p:sp>
              <p:sp>
                <p:nvSpPr>
                  <p:cNvPr id="38" name="Text Box 30"/>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Somaticizing3</a:t>
                    </a:r>
                    <a:endParaRPr lang="en-US" sz="1200">
                      <a:latin typeface="Calibri"/>
                      <a:ea typeface="Calibri"/>
                      <a:cs typeface="Times New Roman"/>
                    </a:endParaRPr>
                  </a:p>
                  <a:p>
                    <a:pPr algn="ctr"/>
                    <a:r>
                      <a:rPr lang="en-US" sz="800">
                        <a:latin typeface="Calibri"/>
                        <a:ea typeface="Calibri"/>
                        <a:cs typeface="Times New Roman"/>
                      </a:rPr>
                      <a:t> </a:t>
                    </a:r>
                    <a:endParaRPr lang="en-US" sz="1200">
                      <a:latin typeface="Calibri"/>
                      <a:ea typeface="Calibri"/>
                      <a:cs typeface="Times New Roman"/>
                    </a:endParaRPr>
                  </a:p>
                </p:txBody>
              </p:sp>
              <p:sp>
                <p:nvSpPr>
                  <p:cNvPr id="39" name="Text Box 31"/>
                  <p:cNvSpPr txBox="1">
                    <a:spLocks noChangeArrowheads="1"/>
                  </p:cNvSpPr>
                  <p:nvPr/>
                </p:nvSpPr>
                <p:spPr bwMode="auto">
                  <a:xfrm>
                    <a:off x="0" y="396240"/>
                    <a:ext cx="60579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Somaticizing4</a:t>
                    </a:r>
                    <a:endParaRPr lang="en-US" sz="1200">
                      <a:latin typeface="Calibri"/>
                      <a:ea typeface="Calibri"/>
                      <a:cs typeface="Times New Roman"/>
                    </a:endParaRPr>
                  </a:p>
                  <a:p>
                    <a:pPr algn="ctr"/>
                    <a:r>
                      <a:rPr lang="en-US" sz="800">
                        <a:latin typeface="Calibri"/>
                        <a:ea typeface="Calibri"/>
                        <a:cs typeface="Times New Roman"/>
                      </a:rPr>
                      <a:t> </a:t>
                    </a:r>
                    <a:endParaRPr lang="en-US" sz="1200">
                      <a:latin typeface="Calibri"/>
                      <a:ea typeface="Calibri"/>
                      <a:cs typeface="Times New Roman"/>
                    </a:endParaRPr>
                  </a:p>
                </p:txBody>
              </p:sp>
              <p:sp>
                <p:nvSpPr>
                  <p:cNvPr id="40" name="Text Box 32"/>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Somaticizing5</a:t>
                    </a:r>
                    <a:endParaRPr lang="en-US" sz="1200">
                      <a:latin typeface="Calibri"/>
                      <a:ea typeface="Calibri"/>
                      <a:cs typeface="Times New Roman"/>
                    </a:endParaRPr>
                  </a:p>
                  <a:p>
                    <a:pPr algn="ctr"/>
                    <a:r>
                      <a:rPr lang="en-US" sz="800">
                        <a:latin typeface="Calibri"/>
                        <a:ea typeface="Calibri"/>
                        <a:cs typeface="Times New Roman"/>
                      </a:rPr>
                      <a:t> </a:t>
                    </a:r>
                    <a:endParaRPr lang="en-US" sz="1200">
                      <a:latin typeface="Calibri"/>
                      <a:ea typeface="Calibri"/>
                      <a:cs typeface="Times New Roman"/>
                    </a:endParaRPr>
                  </a:p>
                </p:txBody>
              </p:sp>
            </p:grpSp>
            <p:grpSp>
              <p:nvGrpSpPr>
                <p:cNvPr id="24" name="Group 23"/>
                <p:cNvGrpSpPr/>
                <p:nvPr/>
              </p:nvGrpSpPr>
              <p:grpSpPr>
                <a:xfrm>
                  <a:off x="0" y="3322320"/>
                  <a:ext cx="605790" cy="639445"/>
                  <a:chOff x="0" y="0"/>
                  <a:chExt cx="605790" cy="639445"/>
                </a:xfrm>
              </p:grpSpPr>
              <p:sp>
                <p:nvSpPr>
                  <p:cNvPr id="31" name="Text Box 39"/>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Humorless1</a:t>
                    </a:r>
                    <a:endParaRPr lang="en-US" sz="1200">
                      <a:latin typeface="Calibri"/>
                      <a:ea typeface="Calibri"/>
                      <a:cs typeface="Times New Roman"/>
                    </a:endParaRPr>
                  </a:p>
                </p:txBody>
              </p:sp>
              <p:sp>
                <p:nvSpPr>
                  <p:cNvPr id="32" name="Text Box 40"/>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Hiumorless2</a:t>
                    </a:r>
                    <a:endParaRPr lang="en-US" sz="1200">
                      <a:latin typeface="Calibri"/>
                      <a:ea typeface="Calibri"/>
                      <a:cs typeface="Times New Roman"/>
                    </a:endParaRPr>
                  </a:p>
                </p:txBody>
              </p:sp>
              <p:sp>
                <p:nvSpPr>
                  <p:cNvPr id="33" name="Text Box 41"/>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Humorless3</a:t>
                    </a:r>
                    <a:endParaRPr lang="en-US" sz="1200">
                      <a:latin typeface="Calibri"/>
                      <a:ea typeface="Calibri"/>
                      <a:cs typeface="Times New Roman"/>
                    </a:endParaRPr>
                  </a:p>
                </p:txBody>
              </p:sp>
              <p:sp>
                <p:nvSpPr>
                  <p:cNvPr id="34" name="Text Box 42"/>
                  <p:cNvSpPr txBox="1">
                    <a:spLocks noChangeArrowheads="1"/>
                  </p:cNvSpPr>
                  <p:nvPr/>
                </p:nvSpPr>
                <p:spPr bwMode="auto">
                  <a:xfrm>
                    <a:off x="0" y="3962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Humorless4</a:t>
                    </a:r>
                    <a:endParaRPr lang="en-US" sz="1200">
                      <a:latin typeface="Calibri"/>
                      <a:ea typeface="Calibri"/>
                      <a:cs typeface="Times New Roman"/>
                    </a:endParaRPr>
                  </a:p>
                </p:txBody>
              </p:sp>
              <p:sp>
                <p:nvSpPr>
                  <p:cNvPr id="35" name="Text Box 43"/>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Humorless6</a:t>
                    </a:r>
                    <a:endParaRPr lang="en-US" sz="1200">
                      <a:latin typeface="Calibri"/>
                      <a:ea typeface="Calibri"/>
                      <a:cs typeface="Times New Roman"/>
                    </a:endParaRPr>
                  </a:p>
                </p:txBody>
              </p:sp>
            </p:grpSp>
            <p:grpSp>
              <p:nvGrpSpPr>
                <p:cNvPr id="25" name="Group 24"/>
                <p:cNvGrpSpPr/>
                <p:nvPr/>
              </p:nvGrpSpPr>
              <p:grpSpPr>
                <a:xfrm>
                  <a:off x="7620" y="4099560"/>
                  <a:ext cx="605790" cy="639445"/>
                  <a:chOff x="0" y="0"/>
                  <a:chExt cx="605790" cy="639445"/>
                </a:xfrm>
              </p:grpSpPr>
              <p:sp>
                <p:nvSpPr>
                  <p:cNvPr id="26" name="Text Box 50"/>
                  <p:cNvSpPr txBox="1">
                    <a:spLocks noChangeArrowheads="1"/>
                  </p:cNvSpPr>
                  <p:nvPr/>
                </p:nvSpPr>
                <p:spPr bwMode="auto">
                  <a:xfrm>
                    <a:off x="3810" y="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Rigid1</a:t>
                    </a:r>
                    <a:endParaRPr lang="en-US" sz="1200">
                      <a:latin typeface="Calibri"/>
                      <a:ea typeface="Calibri"/>
                      <a:cs typeface="Times New Roman"/>
                    </a:endParaRPr>
                  </a:p>
                </p:txBody>
              </p:sp>
              <p:sp>
                <p:nvSpPr>
                  <p:cNvPr id="27" name="Text Box 51"/>
                  <p:cNvSpPr txBox="1">
                    <a:spLocks noChangeArrowheads="1"/>
                  </p:cNvSpPr>
                  <p:nvPr/>
                </p:nvSpPr>
                <p:spPr bwMode="auto">
                  <a:xfrm>
                    <a:off x="3810" y="1295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Rigid2</a:t>
                    </a:r>
                    <a:endParaRPr lang="en-US" sz="1200">
                      <a:latin typeface="Calibri"/>
                      <a:ea typeface="Calibri"/>
                      <a:cs typeface="Times New Roman"/>
                    </a:endParaRPr>
                  </a:p>
                </p:txBody>
              </p:sp>
              <p:sp>
                <p:nvSpPr>
                  <p:cNvPr id="28" name="Text Box 52"/>
                  <p:cNvSpPr txBox="1">
                    <a:spLocks noChangeArrowheads="1"/>
                  </p:cNvSpPr>
                  <p:nvPr/>
                </p:nvSpPr>
                <p:spPr bwMode="auto">
                  <a:xfrm>
                    <a:off x="3810" y="25908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Rigid3</a:t>
                    </a:r>
                    <a:endParaRPr lang="en-US" sz="1200">
                      <a:latin typeface="Calibri"/>
                      <a:ea typeface="Calibri"/>
                      <a:cs typeface="Times New Roman"/>
                    </a:endParaRPr>
                  </a:p>
                </p:txBody>
              </p:sp>
              <p:sp>
                <p:nvSpPr>
                  <p:cNvPr id="29" name="Text Box 53"/>
                  <p:cNvSpPr txBox="1">
                    <a:spLocks noChangeArrowheads="1"/>
                  </p:cNvSpPr>
                  <p:nvPr/>
                </p:nvSpPr>
                <p:spPr bwMode="auto">
                  <a:xfrm>
                    <a:off x="0" y="39624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Rigid4</a:t>
                    </a:r>
                    <a:endParaRPr lang="en-US" sz="1200">
                      <a:latin typeface="Calibri"/>
                      <a:ea typeface="Calibri"/>
                      <a:cs typeface="Times New Roman"/>
                    </a:endParaRPr>
                  </a:p>
                </p:txBody>
              </p:sp>
              <p:sp>
                <p:nvSpPr>
                  <p:cNvPr id="30" name="Text Box 54"/>
                  <p:cNvSpPr txBox="1">
                    <a:spLocks noChangeArrowheads="1"/>
                  </p:cNvSpPr>
                  <p:nvPr/>
                </p:nvSpPr>
                <p:spPr bwMode="auto">
                  <a:xfrm>
                    <a:off x="3810" y="529590"/>
                    <a:ext cx="601980" cy="109855"/>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Rigid5</a:t>
                    </a:r>
                    <a:endParaRPr lang="en-US" sz="1200">
                      <a:latin typeface="Calibri"/>
                      <a:ea typeface="Calibri"/>
                      <a:cs typeface="Times New Roman"/>
                    </a:endParaRPr>
                  </a:p>
                </p:txBody>
              </p:sp>
            </p:grpSp>
          </p:grpSp>
          <p:grpSp>
            <p:nvGrpSpPr>
              <p:cNvPr id="294" name="Group 293"/>
              <p:cNvGrpSpPr/>
              <p:nvPr/>
            </p:nvGrpSpPr>
            <p:grpSpPr>
              <a:xfrm>
                <a:off x="4050012" y="1846409"/>
                <a:ext cx="533400" cy="4155146"/>
                <a:chOff x="4876800" y="1846409"/>
                <a:chExt cx="533400" cy="4155146"/>
              </a:xfrm>
            </p:grpSpPr>
            <p:grpSp>
              <p:nvGrpSpPr>
                <p:cNvPr id="177" name="Group 176"/>
                <p:cNvGrpSpPr/>
                <p:nvPr/>
              </p:nvGrpSpPr>
              <p:grpSpPr>
                <a:xfrm>
                  <a:off x="4876800" y="1846409"/>
                  <a:ext cx="533400" cy="439433"/>
                  <a:chOff x="1828800" y="1678244"/>
                  <a:chExt cx="533400" cy="439433"/>
                </a:xfrm>
              </p:grpSpPr>
              <p:sp>
                <p:nvSpPr>
                  <p:cNvPr id="178" name="Oval 177"/>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p:cNvSpPr txBox="1"/>
                  <p:nvPr/>
                </p:nvSpPr>
                <p:spPr>
                  <a:xfrm>
                    <a:off x="1828800" y="1690596"/>
                    <a:ext cx="533400" cy="369332"/>
                  </a:xfrm>
                  <a:prstGeom prst="rect">
                    <a:avLst/>
                  </a:prstGeom>
                  <a:noFill/>
                </p:spPr>
                <p:txBody>
                  <a:bodyPr wrap="square" rtlCol="0">
                    <a:spAutoFit/>
                  </a:bodyPr>
                  <a:lstStyle/>
                  <a:p>
                    <a:pPr algn="ctr"/>
                    <a:r>
                      <a:rPr lang="en-US" dirty="0"/>
                      <a:t>D</a:t>
                    </a:r>
                  </a:p>
                </p:txBody>
              </p:sp>
            </p:grpSp>
            <p:grpSp>
              <p:nvGrpSpPr>
                <p:cNvPr id="180" name="Group 179"/>
                <p:cNvGrpSpPr/>
                <p:nvPr/>
              </p:nvGrpSpPr>
              <p:grpSpPr>
                <a:xfrm>
                  <a:off x="4876800" y="3096015"/>
                  <a:ext cx="533400" cy="439433"/>
                  <a:chOff x="1828800" y="1678244"/>
                  <a:chExt cx="533400" cy="439433"/>
                </a:xfrm>
              </p:grpSpPr>
              <p:sp>
                <p:nvSpPr>
                  <p:cNvPr id="181" name="Oval 180"/>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p:cNvSpPr txBox="1"/>
                  <p:nvPr/>
                </p:nvSpPr>
                <p:spPr>
                  <a:xfrm>
                    <a:off x="1828800" y="1690596"/>
                    <a:ext cx="533400" cy="369332"/>
                  </a:xfrm>
                  <a:prstGeom prst="rect">
                    <a:avLst/>
                  </a:prstGeom>
                  <a:noFill/>
                </p:spPr>
                <p:txBody>
                  <a:bodyPr wrap="square" rtlCol="0">
                    <a:spAutoFit/>
                  </a:bodyPr>
                  <a:lstStyle/>
                  <a:p>
                    <a:pPr algn="ctr"/>
                    <a:r>
                      <a:rPr lang="en-US" dirty="0"/>
                      <a:t>U</a:t>
                    </a:r>
                  </a:p>
                </p:txBody>
              </p:sp>
            </p:grpSp>
            <p:grpSp>
              <p:nvGrpSpPr>
                <p:cNvPr id="183" name="Group 182"/>
                <p:cNvGrpSpPr/>
                <p:nvPr/>
              </p:nvGrpSpPr>
              <p:grpSpPr>
                <a:xfrm>
                  <a:off x="4876800" y="4091486"/>
                  <a:ext cx="533400" cy="439433"/>
                  <a:chOff x="1828800" y="1678244"/>
                  <a:chExt cx="533400" cy="439433"/>
                </a:xfrm>
              </p:grpSpPr>
              <p:sp>
                <p:nvSpPr>
                  <p:cNvPr id="184" name="Oval 183"/>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p:cNvSpPr txBox="1"/>
                  <p:nvPr/>
                </p:nvSpPr>
                <p:spPr>
                  <a:xfrm>
                    <a:off x="1828800" y="1690596"/>
                    <a:ext cx="533400" cy="369332"/>
                  </a:xfrm>
                  <a:prstGeom prst="rect">
                    <a:avLst/>
                  </a:prstGeom>
                  <a:noFill/>
                </p:spPr>
                <p:txBody>
                  <a:bodyPr wrap="square" rtlCol="0">
                    <a:spAutoFit/>
                  </a:bodyPr>
                  <a:lstStyle/>
                  <a:p>
                    <a:pPr algn="ctr"/>
                    <a:r>
                      <a:rPr lang="en-US" dirty="0"/>
                      <a:t>S</a:t>
                    </a:r>
                  </a:p>
                </p:txBody>
              </p:sp>
            </p:grpSp>
            <p:grpSp>
              <p:nvGrpSpPr>
                <p:cNvPr id="186" name="Group 185"/>
                <p:cNvGrpSpPr/>
                <p:nvPr/>
              </p:nvGrpSpPr>
              <p:grpSpPr>
                <a:xfrm>
                  <a:off x="4876800" y="4823006"/>
                  <a:ext cx="533400" cy="439433"/>
                  <a:chOff x="1828800" y="1678244"/>
                  <a:chExt cx="533400" cy="439433"/>
                </a:xfrm>
              </p:grpSpPr>
              <p:sp>
                <p:nvSpPr>
                  <p:cNvPr id="187" name="Oval 186"/>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extBox 187"/>
                  <p:cNvSpPr txBox="1"/>
                  <p:nvPr/>
                </p:nvSpPr>
                <p:spPr>
                  <a:xfrm>
                    <a:off x="1828800" y="1690596"/>
                    <a:ext cx="533400" cy="369332"/>
                  </a:xfrm>
                  <a:prstGeom prst="rect">
                    <a:avLst/>
                  </a:prstGeom>
                  <a:noFill/>
                </p:spPr>
                <p:txBody>
                  <a:bodyPr wrap="square" rtlCol="0">
                    <a:spAutoFit/>
                  </a:bodyPr>
                  <a:lstStyle/>
                  <a:p>
                    <a:pPr algn="ctr"/>
                    <a:r>
                      <a:rPr lang="en-US" dirty="0"/>
                      <a:t>H</a:t>
                    </a:r>
                  </a:p>
                </p:txBody>
              </p:sp>
            </p:grpSp>
            <p:grpSp>
              <p:nvGrpSpPr>
                <p:cNvPr id="189" name="Group 188"/>
                <p:cNvGrpSpPr/>
                <p:nvPr/>
              </p:nvGrpSpPr>
              <p:grpSpPr>
                <a:xfrm>
                  <a:off x="4876800" y="5562122"/>
                  <a:ext cx="533400" cy="439433"/>
                  <a:chOff x="1828800" y="1678244"/>
                  <a:chExt cx="533400" cy="439433"/>
                </a:xfrm>
              </p:grpSpPr>
              <p:sp>
                <p:nvSpPr>
                  <p:cNvPr id="190" name="Oval 189"/>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extBox 190"/>
                  <p:cNvSpPr txBox="1"/>
                  <p:nvPr/>
                </p:nvSpPr>
                <p:spPr>
                  <a:xfrm>
                    <a:off x="1828800" y="1690596"/>
                    <a:ext cx="533400" cy="369332"/>
                  </a:xfrm>
                  <a:prstGeom prst="rect">
                    <a:avLst/>
                  </a:prstGeom>
                  <a:noFill/>
                </p:spPr>
                <p:txBody>
                  <a:bodyPr wrap="square" rtlCol="0">
                    <a:spAutoFit/>
                  </a:bodyPr>
                  <a:lstStyle/>
                  <a:p>
                    <a:pPr algn="ctr"/>
                    <a:r>
                      <a:rPr lang="en-US" dirty="0"/>
                      <a:t>R</a:t>
                    </a:r>
                  </a:p>
                </p:txBody>
              </p:sp>
            </p:grpSp>
          </p:grpSp>
          <p:grpSp>
            <p:nvGrpSpPr>
              <p:cNvPr id="293" name="Group 292"/>
              <p:cNvGrpSpPr/>
              <p:nvPr/>
            </p:nvGrpSpPr>
            <p:grpSpPr>
              <a:xfrm>
                <a:off x="3508993" y="1426074"/>
                <a:ext cx="541019" cy="4629150"/>
                <a:chOff x="4335781" y="1426074"/>
                <a:chExt cx="541019" cy="4629150"/>
              </a:xfrm>
            </p:grpSpPr>
            <p:cxnSp>
              <p:nvCxnSpPr>
                <p:cNvPr id="193" name="Straight Arrow Connector 192"/>
                <p:cNvCxnSpPr>
                  <a:stCxn id="179" idx="1"/>
                  <a:endCxn id="49" idx="3"/>
                </p:cNvCxnSpPr>
                <p:nvPr/>
              </p:nvCxnSpPr>
              <p:spPr>
                <a:xfrm flipH="1" flipV="1">
                  <a:off x="4347211" y="1426074"/>
                  <a:ext cx="529589" cy="6173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179" idx="1"/>
                  <a:endCxn id="50" idx="3"/>
                </p:cNvCxnSpPr>
                <p:nvPr/>
              </p:nvCxnSpPr>
              <p:spPr>
                <a:xfrm flipH="1" flipV="1">
                  <a:off x="4347211" y="1555614"/>
                  <a:ext cx="529589" cy="4878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a:stCxn id="179" idx="1"/>
                  <a:endCxn id="51" idx="3"/>
                </p:cNvCxnSpPr>
                <p:nvPr/>
              </p:nvCxnSpPr>
              <p:spPr>
                <a:xfrm flipH="1" flipV="1">
                  <a:off x="4347211" y="1685154"/>
                  <a:ext cx="529589" cy="3582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a:stCxn id="179" idx="1"/>
                  <a:endCxn id="52" idx="3"/>
                </p:cNvCxnSpPr>
                <p:nvPr/>
              </p:nvCxnSpPr>
              <p:spPr>
                <a:xfrm flipH="1" flipV="1">
                  <a:off x="4343401" y="1822314"/>
                  <a:ext cx="533399" cy="2211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a:stCxn id="179" idx="1"/>
                  <a:endCxn id="53" idx="3"/>
                </p:cNvCxnSpPr>
                <p:nvPr/>
              </p:nvCxnSpPr>
              <p:spPr>
                <a:xfrm flipH="1" flipV="1">
                  <a:off x="4347211" y="1955664"/>
                  <a:ext cx="529589" cy="877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a:stCxn id="179" idx="1"/>
                  <a:endCxn id="54" idx="3"/>
                </p:cNvCxnSpPr>
                <p:nvPr/>
              </p:nvCxnSpPr>
              <p:spPr>
                <a:xfrm flipH="1">
                  <a:off x="4347211" y="2043427"/>
                  <a:ext cx="529589" cy="417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a:stCxn id="179" idx="1"/>
                  <a:endCxn id="55" idx="3"/>
                </p:cNvCxnSpPr>
                <p:nvPr/>
              </p:nvCxnSpPr>
              <p:spPr>
                <a:xfrm flipH="1">
                  <a:off x="4347211" y="2043427"/>
                  <a:ext cx="529589" cy="1713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a:stCxn id="179" idx="1"/>
                  <a:endCxn id="56" idx="3"/>
                </p:cNvCxnSpPr>
                <p:nvPr/>
              </p:nvCxnSpPr>
              <p:spPr>
                <a:xfrm flipH="1">
                  <a:off x="4347211" y="2043427"/>
                  <a:ext cx="529589" cy="3046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a:stCxn id="179" idx="1"/>
                  <a:endCxn id="57" idx="3"/>
                </p:cNvCxnSpPr>
                <p:nvPr/>
              </p:nvCxnSpPr>
              <p:spPr>
                <a:xfrm flipH="1">
                  <a:off x="4347211" y="2043427"/>
                  <a:ext cx="529589" cy="4380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a:stCxn id="179" idx="1"/>
                  <a:endCxn id="58" idx="3"/>
                </p:cNvCxnSpPr>
                <p:nvPr/>
              </p:nvCxnSpPr>
              <p:spPr>
                <a:xfrm flipH="1">
                  <a:off x="4347211" y="2043427"/>
                  <a:ext cx="529589" cy="5789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a:stCxn id="182" idx="1"/>
                  <a:endCxn id="41" idx="3"/>
                </p:cNvCxnSpPr>
                <p:nvPr/>
              </p:nvCxnSpPr>
              <p:spPr>
                <a:xfrm flipH="1" flipV="1">
                  <a:off x="4347211" y="2843394"/>
                  <a:ext cx="529589" cy="4496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a:stCxn id="182" idx="1"/>
                  <a:endCxn id="42" idx="3"/>
                </p:cNvCxnSpPr>
                <p:nvPr/>
              </p:nvCxnSpPr>
              <p:spPr>
                <a:xfrm flipH="1" flipV="1">
                  <a:off x="4347211" y="2972934"/>
                  <a:ext cx="529589" cy="3200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a:stCxn id="182" idx="1"/>
                  <a:endCxn id="43" idx="3"/>
                </p:cNvCxnSpPr>
                <p:nvPr/>
              </p:nvCxnSpPr>
              <p:spPr>
                <a:xfrm flipH="1" flipV="1">
                  <a:off x="4347211" y="3102474"/>
                  <a:ext cx="529589" cy="1905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a:stCxn id="182" idx="1"/>
                  <a:endCxn id="44" idx="3"/>
                </p:cNvCxnSpPr>
                <p:nvPr/>
              </p:nvCxnSpPr>
              <p:spPr>
                <a:xfrm flipH="1" flipV="1">
                  <a:off x="4347211" y="3239634"/>
                  <a:ext cx="529589" cy="533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a:stCxn id="182" idx="1"/>
                  <a:endCxn id="45" idx="3"/>
                </p:cNvCxnSpPr>
                <p:nvPr/>
              </p:nvCxnSpPr>
              <p:spPr>
                <a:xfrm flipH="1">
                  <a:off x="4347211" y="3293033"/>
                  <a:ext cx="529589" cy="799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a:stCxn id="182" idx="1"/>
                  <a:endCxn id="46" idx="3"/>
                </p:cNvCxnSpPr>
                <p:nvPr/>
              </p:nvCxnSpPr>
              <p:spPr>
                <a:xfrm flipH="1">
                  <a:off x="4347211" y="3293033"/>
                  <a:ext cx="529589" cy="2094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a:stCxn id="182" idx="1"/>
                  <a:endCxn id="47" idx="3"/>
                </p:cNvCxnSpPr>
                <p:nvPr/>
              </p:nvCxnSpPr>
              <p:spPr>
                <a:xfrm flipH="1">
                  <a:off x="4347211" y="3293033"/>
                  <a:ext cx="529589" cy="3390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a:stCxn id="182" idx="1"/>
                  <a:endCxn id="48" idx="3"/>
                </p:cNvCxnSpPr>
                <p:nvPr/>
              </p:nvCxnSpPr>
              <p:spPr>
                <a:xfrm flipH="1">
                  <a:off x="4347211" y="3293033"/>
                  <a:ext cx="529589" cy="4723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a:stCxn id="185" idx="1"/>
                  <a:endCxn id="36" idx="3"/>
                </p:cNvCxnSpPr>
                <p:nvPr/>
              </p:nvCxnSpPr>
              <p:spPr>
                <a:xfrm flipH="1" flipV="1">
                  <a:off x="4347211" y="4016874"/>
                  <a:ext cx="529589" cy="2716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a:stCxn id="185" idx="1"/>
                  <a:endCxn id="37" idx="3"/>
                </p:cNvCxnSpPr>
                <p:nvPr/>
              </p:nvCxnSpPr>
              <p:spPr>
                <a:xfrm flipH="1" flipV="1">
                  <a:off x="4347211" y="4146414"/>
                  <a:ext cx="529589" cy="1420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a:stCxn id="185" idx="1"/>
                  <a:endCxn id="38" idx="3"/>
                </p:cNvCxnSpPr>
                <p:nvPr/>
              </p:nvCxnSpPr>
              <p:spPr>
                <a:xfrm flipH="1" flipV="1">
                  <a:off x="4347211" y="4275954"/>
                  <a:ext cx="529589" cy="125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a:stCxn id="185" idx="1"/>
                  <a:endCxn id="39" idx="3"/>
                </p:cNvCxnSpPr>
                <p:nvPr/>
              </p:nvCxnSpPr>
              <p:spPr>
                <a:xfrm flipH="1">
                  <a:off x="4347211" y="4288504"/>
                  <a:ext cx="529589" cy="1246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a:stCxn id="185" idx="1"/>
                  <a:endCxn id="40" idx="3"/>
                </p:cNvCxnSpPr>
                <p:nvPr/>
              </p:nvCxnSpPr>
              <p:spPr>
                <a:xfrm flipH="1">
                  <a:off x="4347211" y="4288504"/>
                  <a:ext cx="529589" cy="2579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a:stCxn id="188" idx="1"/>
                  <a:endCxn id="31" idx="3"/>
                </p:cNvCxnSpPr>
                <p:nvPr/>
              </p:nvCxnSpPr>
              <p:spPr>
                <a:xfrm flipH="1" flipV="1">
                  <a:off x="4339591" y="4748394"/>
                  <a:ext cx="537209" cy="2716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a:stCxn id="188" idx="1"/>
                  <a:endCxn id="32" idx="3"/>
                </p:cNvCxnSpPr>
                <p:nvPr/>
              </p:nvCxnSpPr>
              <p:spPr>
                <a:xfrm flipH="1" flipV="1">
                  <a:off x="4339591" y="4877934"/>
                  <a:ext cx="537209" cy="1420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a:stCxn id="188" idx="1"/>
                  <a:endCxn id="33" idx="3"/>
                </p:cNvCxnSpPr>
                <p:nvPr/>
              </p:nvCxnSpPr>
              <p:spPr>
                <a:xfrm flipH="1" flipV="1">
                  <a:off x="4339591" y="5007474"/>
                  <a:ext cx="537209" cy="125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a:stCxn id="188" idx="1"/>
                  <a:endCxn id="34" idx="3"/>
                </p:cNvCxnSpPr>
                <p:nvPr/>
              </p:nvCxnSpPr>
              <p:spPr>
                <a:xfrm flipH="1">
                  <a:off x="4335781" y="5020024"/>
                  <a:ext cx="541019" cy="1246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a:stCxn id="188" idx="1"/>
                  <a:endCxn id="35" idx="3"/>
                </p:cNvCxnSpPr>
                <p:nvPr/>
              </p:nvCxnSpPr>
              <p:spPr>
                <a:xfrm flipH="1">
                  <a:off x="4339591" y="5020024"/>
                  <a:ext cx="537209" cy="2579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a:stCxn id="191" idx="1"/>
                  <a:endCxn id="26" idx="3"/>
                </p:cNvCxnSpPr>
                <p:nvPr/>
              </p:nvCxnSpPr>
              <p:spPr>
                <a:xfrm flipH="1" flipV="1">
                  <a:off x="4347211" y="5525634"/>
                  <a:ext cx="529589" cy="2335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a:stCxn id="191" idx="1"/>
                  <a:endCxn id="27" idx="3"/>
                </p:cNvCxnSpPr>
                <p:nvPr/>
              </p:nvCxnSpPr>
              <p:spPr>
                <a:xfrm flipH="1" flipV="1">
                  <a:off x="4347211" y="5655174"/>
                  <a:ext cx="529589" cy="1039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a:stCxn id="191" idx="1"/>
                  <a:endCxn id="28" idx="3"/>
                </p:cNvCxnSpPr>
                <p:nvPr/>
              </p:nvCxnSpPr>
              <p:spPr>
                <a:xfrm flipH="1">
                  <a:off x="4347211" y="5759140"/>
                  <a:ext cx="529589" cy="255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a:stCxn id="191" idx="1"/>
                  <a:endCxn id="29" idx="3"/>
                </p:cNvCxnSpPr>
                <p:nvPr/>
              </p:nvCxnSpPr>
              <p:spPr>
                <a:xfrm flipH="1">
                  <a:off x="4343401" y="5759140"/>
                  <a:ext cx="533399" cy="1627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a:stCxn id="191" idx="1"/>
                  <a:endCxn id="30" idx="3"/>
                </p:cNvCxnSpPr>
                <p:nvPr/>
              </p:nvCxnSpPr>
              <p:spPr>
                <a:xfrm flipH="1">
                  <a:off x="4347211" y="5759140"/>
                  <a:ext cx="529589" cy="2960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304" name="Group 303"/>
            <p:cNvGrpSpPr/>
            <p:nvPr/>
          </p:nvGrpSpPr>
          <p:grpSpPr>
            <a:xfrm>
              <a:off x="5170188" y="3571773"/>
              <a:ext cx="533400" cy="658683"/>
              <a:chOff x="1828800" y="1678244"/>
              <a:chExt cx="533400" cy="658683"/>
            </a:xfrm>
          </p:grpSpPr>
          <p:sp>
            <p:nvSpPr>
              <p:cNvPr id="306" name="Oval 305"/>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extBox 307"/>
              <p:cNvSpPr txBox="1"/>
              <p:nvPr/>
            </p:nvSpPr>
            <p:spPr>
              <a:xfrm>
                <a:off x="1828800" y="1690596"/>
                <a:ext cx="533400" cy="646331"/>
              </a:xfrm>
              <a:prstGeom prst="rect">
                <a:avLst/>
              </a:prstGeom>
              <a:noFill/>
            </p:spPr>
            <p:txBody>
              <a:bodyPr wrap="square" rtlCol="0">
                <a:spAutoFit/>
              </a:bodyPr>
              <a:lstStyle/>
              <a:p>
                <a:pPr algn="ctr"/>
                <a:r>
                  <a:rPr lang="en-US" dirty="0" err="1"/>
                  <a:t>Alx</a:t>
                </a:r>
                <a:endParaRPr lang="en-US" dirty="0"/>
              </a:p>
            </p:txBody>
          </p:sp>
        </p:grpSp>
        <p:cxnSp>
          <p:nvCxnSpPr>
            <p:cNvPr id="194" name="Straight Arrow Connector 193"/>
            <p:cNvCxnSpPr>
              <a:stCxn id="306" idx="2"/>
              <a:endCxn id="178" idx="6"/>
            </p:cNvCxnSpPr>
            <p:nvPr/>
          </p:nvCxnSpPr>
          <p:spPr>
            <a:xfrm flipH="1" flipV="1">
              <a:off x="4876800" y="2066126"/>
              <a:ext cx="293388" cy="17253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a:stCxn id="306" idx="2"/>
              <a:endCxn id="182" idx="3"/>
            </p:cNvCxnSpPr>
            <p:nvPr/>
          </p:nvCxnSpPr>
          <p:spPr>
            <a:xfrm flipH="1" flipV="1">
              <a:off x="4876800" y="3293033"/>
              <a:ext cx="293388" cy="49845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a:stCxn id="308" idx="1"/>
              <a:endCxn id="185" idx="3"/>
            </p:cNvCxnSpPr>
            <p:nvPr/>
          </p:nvCxnSpPr>
          <p:spPr>
            <a:xfrm flipH="1">
              <a:off x="4876800" y="3768791"/>
              <a:ext cx="293388" cy="5197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a:stCxn id="306" idx="2"/>
              <a:endCxn id="188" idx="3"/>
            </p:cNvCxnSpPr>
            <p:nvPr/>
          </p:nvCxnSpPr>
          <p:spPr>
            <a:xfrm flipH="1">
              <a:off x="4876800" y="3791490"/>
              <a:ext cx="293388" cy="12285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a:stCxn id="308" idx="1"/>
              <a:endCxn id="191" idx="3"/>
            </p:cNvCxnSpPr>
            <p:nvPr/>
          </p:nvCxnSpPr>
          <p:spPr>
            <a:xfrm flipH="1">
              <a:off x="4876800" y="3768791"/>
              <a:ext cx="293388" cy="199034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54" name="Group 353"/>
            <p:cNvGrpSpPr/>
            <p:nvPr/>
          </p:nvGrpSpPr>
          <p:grpSpPr>
            <a:xfrm>
              <a:off x="4095751" y="1321369"/>
              <a:ext cx="438151" cy="283979"/>
              <a:chOff x="1828800" y="1678244"/>
              <a:chExt cx="533400" cy="502534"/>
            </a:xfrm>
          </p:grpSpPr>
          <p:sp>
            <p:nvSpPr>
              <p:cNvPr id="356" name="Oval 355"/>
              <p:cNvSpPr/>
              <p:nvPr/>
            </p:nvSpPr>
            <p:spPr>
              <a:xfrm>
                <a:off x="1828800" y="1678244"/>
                <a:ext cx="533400" cy="43943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TextBox 357"/>
              <p:cNvSpPr txBox="1"/>
              <p:nvPr/>
            </p:nvSpPr>
            <p:spPr>
              <a:xfrm>
                <a:off x="1828800" y="1690596"/>
                <a:ext cx="533400" cy="490182"/>
              </a:xfrm>
              <a:prstGeom prst="rect">
                <a:avLst/>
              </a:prstGeom>
              <a:noFill/>
              <a:ln w="12700">
                <a:noFill/>
              </a:ln>
            </p:spPr>
            <p:txBody>
              <a:bodyPr wrap="square" rtlCol="0">
                <a:spAutoFit/>
              </a:bodyPr>
              <a:lstStyle/>
              <a:p>
                <a:pPr algn="ctr"/>
                <a:r>
                  <a:rPr lang="en-US" sz="1200" dirty="0"/>
                  <a:t>R</a:t>
                </a:r>
                <a:r>
                  <a:rPr lang="en-US" sz="1200" baseline="-25000" dirty="0"/>
                  <a:t>D</a:t>
                </a:r>
              </a:p>
            </p:txBody>
          </p:sp>
        </p:grpSp>
        <p:grpSp>
          <p:nvGrpSpPr>
            <p:cNvPr id="360" name="Group 359"/>
            <p:cNvGrpSpPr/>
            <p:nvPr/>
          </p:nvGrpSpPr>
          <p:grpSpPr>
            <a:xfrm>
              <a:off x="4095751" y="2702681"/>
              <a:ext cx="438151" cy="283979"/>
              <a:chOff x="1828800" y="1678244"/>
              <a:chExt cx="533400" cy="502534"/>
            </a:xfrm>
          </p:grpSpPr>
          <p:sp>
            <p:nvSpPr>
              <p:cNvPr id="362" name="Oval 361"/>
              <p:cNvSpPr/>
              <p:nvPr/>
            </p:nvSpPr>
            <p:spPr>
              <a:xfrm>
                <a:off x="1828800" y="1678244"/>
                <a:ext cx="533400" cy="43943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TextBox 363"/>
              <p:cNvSpPr txBox="1"/>
              <p:nvPr/>
            </p:nvSpPr>
            <p:spPr>
              <a:xfrm>
                <a:off x="1828800" y="1690596"/>
                <a:ext cx="533400" cy="490182"/>
              </a:xfrm>
              <a:prstGeom prst="rect">
                <a:avLst/>
              </a:prstGeom>
              <a:noFill/>
              <a:ln w="12700">
                <a:noFill/>
              </a:ln>
            </p:spPr>
            <p:txBody>
              <a:bodyPr wrap="square" rtlCol="0">
                <a:spAutoFit/>
              </a:bodyPr>
              <a:lstStyle/>
              <a:p>
                <a:pPr algn="ctr"/>
                <a:r>
                  <a:rPr lang="en-US" sz="1200" dirty="0"/>
                  <a:t>R</a:t>
                </a:r>
                <a:r>
                  <a:rPr lang="en-US" sz="1200" baseline="-25000" dirty="0"/>
                  <a:t>U</a:t>
                </a:r>
              </a:p>
            </p:txBody>
          </p:sp>
        </p:grpSp>
        <p:grpSp>
          <p:nvGrpSpPr>
            <p:cNvPr id="366" name="Group 365"/>
            <p:cNvGrpSpPr/>
            <p:nvPr/>
          </p:nvGrpSpPr>
          <p:grpSpPr>
            <a:xfrm>
              <a:off x="4095751" y="3742172"/>
              <a:ext cx="438151" cy="283979"/>
              <a:chOff x="1828800" y="1678244"/>
              <a:chExt cx="533400" cy="502534"/>
            </a:xfrm>
          </p:grpSpPr>
          <p:sp>
            <p:nvSpPr>
              <p:cNvPr id="368" name="Oval 367"/>
              <p:cNvSpPr/>
              <p:nvPr/>
            </p:nvSpPr>
            <p:spPr>
              <a:xfrm>
                <a:off x="1828800" y="1678244"/>
                <a:ext cx="533400" cy="43943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TextBox 369"/>
              <p:cNvSpPr txBox="1"/>
              <p:nvPr/>
            </p:nvSpPr>
            <p:spPr>
              <a:xfrm>
                <a:off x="1828800" y="1690596"/>
                <a:ext cx="533400" cy="490182"/>
              </a:xfrm>
              <a:prstGeom prst="rect">
                <a:avLst/>
              </a:prstGeom>
              <a:noFill/>
              <a:ln w="12700">
                <a:noFill/>
              </a:ln>
            </p:spPr>
            <p:txBody>
              <a:bodyPr wrap="square" rtlCol="0">
                <a:spAutoFit/>
              </a:bodyPr>
              <a:lstStyle/>
              <a:p>
                <a:pPr algn="ctr"/>
                <a:r>
                  <a:rPr lang="en-US" sz="1200" dirty="0"/>
                  <a:t>R</a:t>
                </a:r>
                <a:r>
                  <a:rPr lang="en-US" sz="1200" baseline="-25000" dirty="0"/>
                  <a:t>S</a:t>
                </a:r>
              </a:p>
            </p:txBody>
          </p:sp>
        </p:grpSp>
        <p:grpSp>
          <p:nvGrpSpPr>
            <p:cNvPr id="372" name="Group 371"/>
            <p:cNvGrpSpPr/>
            <p:nvPr/>
          </p:nvGrpSpPr>
          <p:grpSpPr>
            <a:xfrm>
              <a:off x="4095751" y="4546464"/>
              <a:ext cx="438151" cy="283979"/>
              <a:chOff x="1828800" y="1678244"/>
              <a:chExt cx="533400" cy="502534"/>
            </a:xfrm>
          </p:grpSpPr>
          <p:sp>
            <p:nvSpPr>
              <p:cNvPr id="374" name="Oval 373"/>
              <p:cNvSpPr/>
              <p:nvPr/>
            </p:nvSpPr>
            <p:spPr>
              <a:xfrm>
                <a:off x="1828800" y="1678244"/>
                <a:ext cx="533400" cy="43943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TextBox 375"/>
              <p:cNvSpPr txBox="1"/>
              <p:nvPr/>
            </p:nvSpPr>
            <p:spPr>
              <a:xfrm>
                <a:off x="1828800" y="1690596"/>
                <a:ext cx="533400" cy="490182"/>
              </a:xfrm>
              <a:prstGeom prst="rect">
                <a:avLst/>
              </a:prstGeom>
              <a:noFill/>
              <a:ln w="12700">
                <a:noFill/>
              </a:ln>
            </p:spPr>
            <p:txBody>
              <a:bodyPr wrap="square" rtlCol="0">
                <a:spAutoFit/>
              </a:bodyPr>
              <a:lstStyle/>
              <a:p>
                <a:pPr algn="ctr"/>
                <a:r>
                  <a:rPr lang="en-US" sz="1200" dirty="0"/>
                  <a:t>R</a:t>
                </a:r>
                <a:r>
                  <a:rPr lang="en-US" sz="1200" baseline="-25000" dirty="0"/>
                  <a:t>H</a:t>
                </a:r>
              </a:p>
            </p:txBody>
          </p:sp>
        </p:grpSp>
        <p:grpSp>
          <p:nvGrpSpPr>
            <p:cNvPr id="378" name="Group 377"/>
            <p:cNvGrpSpPr/>
            <p:nvPr/>
          </p:nvGrpSpPr>
          <p:grpSpPr>
            <a:xfrm>
              <a:off x="4095751" y="5300868"/>
              <a:ext cx="438151" cy="283979"/>
              <a:chOff x="1828800" y="1678244"/>
              <a:chExt cx="533400" cy="502534"/>
            </a:xfrm>
          </p:grpSpPr>
          <p:sp>
            <p:nvSpPr>
              <p:cNvPr id="380" name="Oval 379"/>
              <p:cNvSpPr/>
              <p:nvPr/>
            </p:nvSpPr>
            <p:spPr>
              <a:xfrm>
                <a:off x="1828800" y="1678244"/>
                <a:ext cx="533400" cy="43943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TextBox 381"/>
              <p:cNvSpPr txBox="1"/>
              <p:nvPr/>
            </p:nvSpPr>
            <p:spPr>
              <a:xfrm>
                <a:off x="1828800" y="1690596"/>
                <a:ext cx="533400" cy="490182"/>
              </a:xfrm>
              <a:prstGeom prst="rect">
                <a:avLst/>
              </a:prstGeom>
              <a:noFill/>
              <a:ln w="12700">
                <a:noFill/>
              </a:ln>
            </p:spPr>
            <p:txBody>
              <a:bodyPr wrap="square" rtlCol="0">
                <a:spAutoFit/>
              </a:bodyPr>
              <a:lstStyle/>
              <a:p>
                <a:pPr algn="ctr"/>
                <a:r>
                  <a:rPr lang="en-US" sz="1200" dirty="0"/>
                  <a:t>R</a:t>
                </a:r>
                <a:r>
                  <a:rPr lang="en-US" sz="1200" baseline="-25000" dirty="0"/>
                  <a:t>R</a:t>
                </a:r>
              </a:p>
            </p:txBody>
          </p:sp>
        </p:grpSp>
        <p:cxnSp>
          <p:nvCxnSpPr>
            <p:cNvPr id="214" name="Straight Arrow Connector 213"/>
            <p:cNvCxnSpPr>
              <a:stCxn id="356" idx="6"/>
              <a:endCxn id="178" idx="0"/>
            </p:cNvCxnSpPr>
            <p:nvPr/>
          </p:nvCxnSpPr>
          <p:spPr>
            <a:xfrm>
              <a:off x="4533902" y="1445530"/>
              <a:ext cx="76198" cy="4008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a:stCxn id="362" idx="6"/>
              <a:endCxn id="181" idx="0"/>
            </p:cNvCxnSpPr>
            <p:nvPr/>
          </p:nvCxnSpPr>
          <p:spPr>
            <a:xfrm>
              <a:off x="4533902" y="2826842"/>
              <a:ext cx="76198" cy="2691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a:stCxn id="368" idx="6"/>
              <a:endCxn id="184" idx="0"/>
            </p:cNvCxnSpPr>
            <p:nvPr/>
          </p:nvCxnSpPr>
          <p:spPr>
            <a:xfrm>
              <a:off x="4533902" y="3866333"/>
              <a:ext cx="76198" cy="2251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a:stCxn id="374" idx="6"/>
              <a:endCxn id="187" idx="0"/>
            </p:cNvCxnSpPr>
            <p:nvPr/>
          </p:nvCxnSpPr>
          <p:spPr>
            <a:xfrm>
              <a:off x="4533902" y="4670625"/>
              <a:ext cx="76198" cy="1523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a:stCxn id="380" idx="6"/>
              <a:endCxn id="191" idx="0"/>
            </p:cNvCxnSpPr>
            <p:nvPr/>
          </p:nvCxnSpPr>
          <p:spPr>
            <a:xfrm>
              <a:off x="4533902" y="5425029"/>
              <a:ext cx="76198" cy="1494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7360749" y="414146"/>
            <a:ext cx="2743200" cy="6230154"/>
            <a:chOff x="5867400" y="125589"/>
            <a:chExt cx="2743200" cy="6230154"/>
          </a:xfrm>
        </p:grpSpPr>
        <p:sp>
          <p:nvSpPr>
            <p:cNvPr id="117" name="TextBox 116"/>
            <p:cNvSpPr txBox="1"/>
            <p:nvPr/>
          </p:nvSpPr>
          <p:spPr>
            <a:xfrm>
              <a:off x="6876505" y="125589"/>
              <a:ext cx="743495" cy="369332"/>
            </a:xfrm>
            <a:prstGeom prst="rect">
              <a:avLst/>
            </a:prstGeom>
            <a:noFill/>
          </p:spPr>
          <p:txBody>
            <a:bodyPr wrap="square" rtlCol="0">
              <a:spAutoFit/>
            </a:bodyPr>
            <a:lstStyle/>
            <a:p>
              <a:r>
                <a:rPr lang="en-US" dirty="0"/>
                <a:t>Big 5</a:t>
              </a:r>
            </a:p>
          </p:txBody>
        </p:sp>
        <p:grpSp>
          <p:nvGrpSpPr>
            <p:cNvPr id="59" name="Group 58"/>
            <p:cNvGrpSpPr>
              <a:grpSpLocks/>
            </p:cNvGrpSpPr>
            <p:nvPr/>
          </p:nvGrpSpPr>
          <p:grpSpPr bwMode="auto">
            <a:xfrm>
              <a:off x="5867400" y="500079"/>
              <a:ext cx="555625" cy="5855664"/>
              <a:chOff x="6620" y="1815"/>
              <a:chExt cx="875" cy="10955"/>
            </a:xfrm>
          </p:grpSpPr>
          <p:grpSp>
            <p:nvGrpSpPr>
              <p:cNvPr id="60" name="Group 59"/>
              <p:cNvGrpSpPr>
                <a:grpSpLocks/>
              </p:cNvGrpSpPr>
              <p:nvPr/>
            </p:nvGrpSpPr>
            <p:grpSpPr bwMode="auto">
              <a:xfrm>
                <a:off x="6620" y="1815"/>
                <a:ext cx="875" cy="2060"/>
                <a:chOff x="1955" y="1520"/>
                <a:chExt cx="875" cy="2060"/>
              </a:xfrm>
            </p:grpSpPr>
            <p:sp>
              <p:nvSpPr>
                <p:cNvPr id="105" name="Text Box 6"/>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dirty="0">
                      <a:latin typeface="Calibri"/>
                      <a:ea typeface="Calibri"/>
                      <a:cs typeface="Times New Roman"/>
                    </a:rPr>
                    <a:t>Extrav1</a:t>
                  </a:r>
                  <a:endParaRPr lang="en-US" sz="1200" dirty="0">
                    <a:latin typeface="Calibri"/>
                    <a:ea typeface="Calibri"/>
                    <a:cs typeface="Times New Roman"/>
                  </a:endParaRPr>
                </a:p>
              </p:txBody>
            </p:sp>
            <p:sp>
              <p:nvSpPr>
                <p:cNvPr id="106" name="Text Box 7"/>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dirty="0">
                      <a:latin typeface="Calibri"/>
                      <a:ea typeface="Calibri"/>
                      <a:cs typeface="Times New Roman"/>
                    </a:rPr>
                    <a:t>Extrav2</a:t>
                  </a:r>
                  <a:endParaRPr lang="en-US" sz="1200" dirty="0">
                    <a:latin typeface="Calibri"/>
                    <a:ea typeface="Calibri"/>
                    <a:cs typeface="Times New Roman"/>
                  </a:endParaRPr>
                </a:p>
              </p:txBody>
            </p:sp>
            <p:sp>
              <p:nvSpPr>
                <p:cNvPr id="107" name="Text Box 8"/>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Extrav3</a:t>
                  </a:r>
                  <a:endParaRPr lang="en-US" sz="1200">
                    <a:latin typeface="Calibri"/>
                    <a:ea typeface="Calibri"/>
                    <a:cs typeface="Times New Roman"/>
                  </a:endParaRPr>
                </a:p>
              </p:txBody>
            </p:sp>
            <p:sp>
              <p:nvSpPr>
                <p:cNvPr id="108" name="Text Box 9"/>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Extrav4</a:t>
                  </a:r>
                  <a:endParaRPr lang="en-US" sz="1200">
                    <a:latin typeface="Calibri"/>
                    <a:ea typeface="Calibri"/>
                    <a:cs typeface="Times New Roman"/>
                  </a:endParaRPr>
                </a:p>
              </p:txBody>
            </p:sp>
            <p:sp>
              <p:nvSpPr>
                <p:cNvPr id="109" name="Text Box 10"/>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Extrav5</a:t>
                  </a:r>
                  <a:endParaRPr lang="en-US" sz="1200">
                    <a:latin typeface="Calibri"/>
                    <a:ea typeface="Calibri"/>
                    <a:cs typeface="Times New Roman"/>
                  </a:endParaRPr>
                </a:p>
              </p:txBody>
            </p:sp>
            <p:sp>
              <p:nvSpPr>
                <p:cNvPr id="110" name="Text Box 11"/>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Extrav6</a:t>
                  </a:r>
                  <a:endParaRPr lang="en-US" sz="1200">
                    <a:latin typeface="Calibri"/>
                    <a:ea typeface="Calibri"/>
                    <a:cs typeface="Times New Roman"/>
                  </a:endParaRPr>
                </a:p>
              </p:txBody>
            </p:sp>
            <p:sp>
              <p:nvSpPr>
                <p:cNvPr id="111" name="Text Box 12"/>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dirty="0">
                      <a:latin typeface="Calibri"/>
                      <a:ea typeface="Calibri"/>
                      <a:cs typeface="Times New Roman"/>
                    </a:rPr>
                    <a:t>Extrav7</a:t>
                  </a:r>
                  <a:endParaRPr lang="en-US" sz="1200" dirty="0">
                    <a:latin typeface="Calibri"/>
                    <a:ea typeface="Calibri"/>
                    <a:cs typeface="Times New Roman"/>
                  </a:endParaRPr>
                </a:p>
              </p:txBody>
            </p:sp>
            <p:sp>
              <p:nvSpPr>
                <p:cNvPr id="112" name="Text Box 13"/>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Extrav8</a:t>
                  </a:r>
                  <a:endParaRPr lang="en-US" sz="1200">
                    <a:latin typeface="Calibri"/>
                    <a:ea typeface="Calibri"/>
                    <a:cs typeface="Times New Roman"/>
                  </a:endParaRPr>
                </a:p>
              </p:txBody>
            </p:sp>
            <p:sp>
              <p:nvSpPr>
                <p:cNvPr id="113" name="Text Box 14"/>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Extrav9</a:t>
                  </a:r>
                  <a:endParaRPr lang="en-US" sz="1200">
                    <a:latin typeface="Calibri"/>
                    <a:ea typeface="Calibri"/>
                    <a:cs typeface="Times New Roman"/>
                  </a:endParaRPr>
                </a:p>
              </p:txBody>
            </p:sp>
            <p:sp>
              <p:nvSpPr>
                <p:cNvPr id="114" name="Text Box 15"/>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Extrav10</a:t>
                  </a:r>
                  <a:endParaRPr lang="en-US" sz="1200">
                    <a:latin typeface="Calibri"/>
                    <a:ea typeface="Calibri"/>
                    <a:cs typeface="Times New Roman"/>
                  </a:endParaRPr>
                </a:p>
              </p:txBody>
            </p:sp>
          </p:grpSp>
          <p:grpSp>
            <p:nvGrpSpPr>
              <p:cNvPr id="61" name="Group 60"/>
              <p:cNvGrpSpPr>
                <a:grpSpLocks/>
              </p:cNvGrpSpPr>
              <p:nvPr/>
            </p:nvGrpSpPr>
            <p:grpSpPr bwMode="auto">
              <a:xfrm>
                <a:off x="6620" y="4050"/>
                <a:ext cx="875" cy="2060"/>
                <a:chOff x="1955" y="1520"/>
                <a:chExt cx="875" cy="2060"/>
              </a:xfrm>
            </p:grpSpPr>
            <p:sp>
              <p:nvSpPr>
                <p:cNvPr id="95" name="Text Box 17"/>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Agree1</a:t>
                  </a:r>
                  <a:endParaRPr lang="en-US" sz="1200">
                    <a:latin typeface="Calibri"/>
                    <a:ea typeface="Calibri"/>
                    <a:cs typeface="Times New Roman"/>
                  </a:endParaRPr>
                </a:p>
              </p:txBody>
            </p:sp>
            <p:sp>
              <p:nvSpPr>
                <p:cNvPr id="96" name="Text Box 18"/>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Agree2</a:t>
                  </a:r>
                  <a:endParaRPr lang="en-US" sz="1200">
                    <a:latin typeface="Calibri"/>
                    <a:ea typeface="Calibri"/>
                    <a:cs typeface="Times New Roman"/>
                  </a:endParaRPr>
                </a:p>
              </p:txBody>
            </p:sp>
            <p:sp>
              <p:nvSpPr>
                <p:cNvPr id="97" name="Text Box 19"/>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Agree3</a:t>
                  </a:r>
                  <a:endParaRPr lang="en-US" sz="1200">
                    <a:latin typeface="Calibri"/>
                    <a:ea typeface="Calibri"/>
                    <a:cs typeface="Times New Roman"/>
                  </a:endParaRPr>
                </a:p>
              </p:txBody>
            </p:sp>
            <p:sp>
              <p:nvSpPr>
                <p:cNvPr id="98" name="Text Box 20"/>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Agree4</a:t>
                  </a:r>
                  <a:endParaRPr lang="en-US" sz="1200">
                    <a:latin typeface="Calibri"/>
                    <a:ea typeface="Calibri"/>
                    <a:cs typeface="Times New Roman"/>
                  </a:endParaRPr>
                </a:p>
              </p:txBody>
            </p:sp>
            <p:sp>
              <p:nvSpPr>
                <p:cNvPr id="99" name="Text Box 21"/>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Agree5</a:t>
                  </a:r>
                  <a:endParaRPr lang="en-US" sz="1200">
                    <a:latin typeface="Calibri"/>
                    <a:ea typeface="Calibri"/>
                    <a:cs typeface="Times New Roman"/>
                  </a:endParaRPr>
                </a:p>
              </p:txBody>
            </p:sp>
            <p:sp>
              <p:nvSpPr>
                <p:cNvPr id="100" name="Text Box 22"/>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Agree6</a:t>
                  </a:r>
                  <a:endParaRPr lang="en-US" sz="1200">
                    <a:latin typeface="Calibri"/>
                    <a:ea typeface="Calibri"/>
                    <a:cs typeface="Times New Roman"/>
                  </a:endParaRPr>
                </a:p>
              </p:txBody>
            </p:sp>
            <p:sp>
              <p:nvSpPr>
                <p:cNvPr id="101" name="Text Box 23"/>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Agree7</a:t>
                  </a:r>
                  <a:endParaRPr lang="en-US" sz="1200">
                    <a:latin typeface="Calibri"/>
                    <a:ea typeface="Calibri"/>
                    <a:cs typeface="Times New Roman"/>
                  </a:endParaRPr>
                </a:p>
              </p:txBody>
            </p:sp>
            <p:sp>
              <p:nvSpPr>
                <p:cNvPr id="102" name="Text Box 24"/>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Agree8</a:t>
                  </a:r>
                  <a:endParaRPr lang="en-US" sz="1200">
                    <a:latin typeface="Calibri"/>
                    <a:ea typeface="Calibri"/>
                    <a:cs typeface="Times New Roman"/>
                  </a:endParaRPr>
                </a:p>
              </p:txBody>
            </p:sp>
            <p:sp>
              <p:nvSpPr>
                <p:cNvPr id="103" name="Text Box 25"/>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Agree9</a:t>
                  </a:r>
                  <a:endParaRPr lang="en-US" sz="1200">
                    <a:latin typeface="Calibri"/>
                    <a:ea typeface="Calibri"/>
                    <a:cs typeface="Times New Roman"/>
                  </a:endParaRPr>
                </a:p>
              </p:txBody>
            </p:sp>
            <p:sp>
              <p:nvSpPr>
                <p:cNvPr id="104" name="Text Box 26"/>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Agree10</a:t>
                  </a:r>
                  <a:endParaRPr lang="en-US" sz="1200">
                    <a:latin typeface="Calibri"/>
                    <a:ea typeface="Calibri"/>
                    <a:cs typeface="Times New Roman"/>
                  </a:endParaRPr>
                </a:p>
              </p:txBody>
            </p:sp>
          </p:grpSp>
          <p:grpSp>
            <p:nvGrpSpPr>
              <p:cNvPr id="62" name="Group 61"/>
              <p:cNvGrpSpPr>
                <a:grpSpLocks/>
              </p:cNvGrpSpPr>
              <p:nvPr/>
            </p:nvGrpSpPr>
            <p:grpSpPr bwMode="auto">
              <a:xfrm>
                <a:off x="6620" y="6285"/>
                <a:ext cx="875" cy="2060"/>
                <a:chOff x="1955" y="1520"/>
                <a:chExt cx="875" cy="2060"/>
              </a:xfrm>
            </p:grpSpPr>
            <p:sp>
              <p:nvSpPr>
                <p:cNvPr id="85" name="Text Box 28"/>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Consc1</a:t>
                  </a:r>
                  <a:endParaRPr lang="en-US" sz="1200">
                    <a:latin typeface="Calibri"/>
                    <a:ea typeface="Calibri"/>
                    <a:cs typeface="Times New Roman"/>
                  </a:endParaRPr>
                </a:p>
              </p:txBody>
            </p:sp>
            <p:sp>
              <p:nvSpPr>
                <p:cNvPr id="86" name="Text Box 29"/>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Consc2</a:t>
                  </a:r>
                  <a:endParaRPr lang="en-US" sz="1200">
                    <a:latin typeface="Calibri"/>
                    <a:ea typeface="Calibri"/>
                    <a:cs typeface="Times New Roman"/>
                  </a:endParaRPr>
                </a:p>
              </p:txBody>
            </p:sp>
            <p:sp>
              <p:nvSpPr>
                <p:cNvPr id="87" name="Text Box 30"/>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Consc3</a:t>
                  </a:r>
                  <a:endParaRPr lang="en-US" sz="1200">
                    <a:latin typeface="Calibri"/>
                    <a:ea typeface="Calibri"/>
                    <a:cs typeface="Times New Roman"/>
                  </a:endParaRPr>
                </a:p>
              </p:txBody>
            </p:sp>
            <p:sp>
              <p:nvSpPr>
                <p:cNvPr id="88" name="Text Box 31"/>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Consc4</a:t>
                  </a:r>
                  <a:endParaRPr lang="en-US" sz="1200">
                    <a:latin typeface="Calibri"/>
                    <a:ea typeface="Calibri"/>
                    <a:cs typeface="Times New Roman"/>
                  </a:endParaRPr>
                </a:p>
              </p:txBody>
            </p:sp>
            <p:sp>
              <p:nvSpPr>
                <p:cNvPr id="89" name="Text Box 32"/>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Consc5</a:t>
                  </a:r>
                  <a:endParaRPr lang="en-US" sz="1200">
                    <a:latin typeface="Calibri"/>
                    <a:ea typeface="Calibri"/>
                    <a:cs typeface="Times New Roman"/>
                  </a:endParaRPr>
                </a:p>
              </p:txBody>
            </p:sp>
            <p:sp>
              <p:nvSpPr>
                <p:cNvPr id="90" name="Text Box 33"/>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Consc6</a:t>
                  </a:r>
                  <a:endParaRPr lang="en-US" sz="1200">
                    <a:latin typeface="Calibri"/>
                    <a:ea typeface="Calibri"/>
                    <a:cs typeface="Times New Roman"/>
                  </a:endParaRPr>
                </a:p>
              </p:txBody>
            </p:sp>
            <p:sp>
              <p:nvSpPr>
                <p:cNvPr id="91" name="Text Box 34"/>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Consc7</a:t>
                  </a:r>
                  <a:endParaRPr lang="en-US" sz="1200">
                    <a:latin typeface="Calibri"/>
                    <a:ea typeface="Calibri"/>
                    <a:cs typeface="Times New Roman"/>
                  </a:endParaRPr>
                </a:p>
              </p:txBody>
            </p:sp>
            <p:sp>
              <p:nvSpPr>
                <p:cNvPr id="92" name="Text Box 35"/>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Consc8</a:t>
                  </a:r>
                  <a:endParaRPr lang="en-US" sz="1200">
                    <a:latin typeface="Calibri"/>
                    <a:ea typeface="Calibri"/>
                    <a:cs typeface="Times New Roman"/>
                  </a:endParaRPr>
                </a:p>
              </p:txBody>
            </p:sp>
            <p:sp>
              <p:nvSpPr>
                <p:cNvPr id="93" name="Text Box 36"/>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Consc9</a:t>
                  </a:r>
                  <a:endParaRPr lang="en-US" sz="1200">
                    <a:latin typeface="Calibri"/>
                    <a:ea typeface="Calibri"/>
                    <a:cs typeface="Times New Roman"/>
                  </a:endParaRPr>
                </a:p>
              </p:txBody>
            </p:sp>
            <p:sp>
              <p:nvSpPr>
                <p:cNvPr id="94" name="Text Box 37"/>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Consc10</a:t>
                  </a:r>
                  <a:endParaRPr lang="en-US" sz="1200">
                    <a:latin typeface="Calibri"/>
                    <a:ea typeface="Calibri"/>
                    <a:cs typeface="Times New Roman"/>
                  </a:endParaRPr>
                </a:p>
              </p:txBody>
            </p:sp>
          </p:grpSp>
          <p:grpSp>
            <p:nvGrpSpPr>
              <p:cNvPr id="63" name="Group 62"/>
              <p:cNvGrpSpPr>
                <a:grpSpLocks/>
              </p:cNvGrpSpPr>
              <p:nvPr/>
            </p:nvGrpSpPr>
            <p:grpSpPr bwMode="auto">
              <a:xfrm>
                <a:off x="6620" y="8490"/>
                <a:ext cx="875" cy="2060"/>
                <a:chOff x="1955" y="1520"/>
                <a:chExt cx="875" cy="2060"/>
              </a:xfrm>
            </p:grpSpPr>
            <p:sp>
              <p:nvSpPr>
                <p:cNvPr id="75" name="Text Box 39"/>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Stabil1</a:t>
                  </a:r>
                  <a:endParaRPr lang="en-US" sz="1200">
                    <a:latin typeface="Calibri"/>
                    <a:ea typeface="Calibri"/>
                    <a:cs typeface="Times New Roman"/>
                  </a:endParaRPr>
                </a:p>
              </p:txBody>
            </p:sp>
            <p:sp>
              <p:nvSpPr>
                <p:cNvPr id="76" name="Text Box 40"/>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Stabil2</a:t>
                  </a:r>
                  <a:endParaRPr lang="en-US" sz="1200">
                    <a:latin typeface="Calibri"/>
                    <a:ea typeface="Calibri"/>
                    <a:cs typeface="Times New Roman"/>
                  </a:endParaRPr>
                </a:p>
              </p:txBody>
            </p:sp>
            <p:sp>
              <p:nvSpPr>
                <p:cNvPr id="77" name="Text Box 41"/>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Stabil3</a:t>
                  </a:r>
                  <a:endParaRPr lang="en-US" sz="1200">
                    <a:latin typeface="Calibri"/>
                    <a:ea typeface="Calibri"/>
                    <a:cs typeface="Times New Roman"/>
                  </a:endParaRPr>
                </a:p>
              </p:txBody>
            </p:sp>
            <p:sp>
              <p:nvSpPr>
                <p:cNvPr id="78" name="Text Box 42"/>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Stabil4</a:t>
                  </a:r>
                  <a:endParaRPr lang="en-US" sz="1200">
                    <a:latin typeface="Calibri"/>
                    <a:ea typeface="Calibri"/>
                    <a:cs typeface="Times New Roman"/>
                  </a:endParaRPr>
                </a:p>
              </p:txBody>
            </p:sp>
            <p:sp>
              <p:nvSpPr>
                <p:cNvPr id="79" name="Text Box 43"/>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Stabil5</a:t>
                  </a:r>
                  <a:endParaRPr lang="en-US" sz="1200">
                    <a:latin typeface="Calibri"/>
                    <a:ea typeface="Calibri"/>
                    <a:cs typeface="Times New Roman"/>
                  </a:endParaRPr>
                </a:p>
              </p:txBody>
            </p:sp>
            <p:sp>
              <p:nvSpPr>
                <p:cNvPr id="80" name="Text Box 44"/>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Stabil6</a:t>
                  </a:r>
                  <a:endParaRPr lang="en-US" sz="1200">
                    <a:latin typeface="Calibri"/>
                    <a:ea typeface="Calibri"/>
                    <a:cs typeface="Times New Roman"/>
                  </a:endParaRPr>
                </a:p>
              </p:txBody>
            </p:sp>
            <p:sp>
              <p:nvSpPr>
                <p:cNvPr id="81" name="Text Box 45"/>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Stabil7</a:t>
                  </a:r>
                  <a:endParaRPr lang="en-US" sz="1200">
                    <a:latin typeface="Calibri"/>
                    <a:ea typeface="Calibri"/>
                    <a:cs typeface="Times New Roman"/>
                  </a:endParaRPr>
                </a:p>
              </p:txBody>
            </p:sp>
            <p:sp>
              <p:nvSpPr>
                <p:cNvPr id="82" name="Text Box 46"/>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Stabil8</a:t>
                  </a:r>
                  <a:endParaRPr lang="en-US" sz="1200">
                    <a:latin typeface="Calibri"/>
                    <a:ea typeface="Calibri"/>
                    <a:cs typeface="Times New Roman"/>
                  </a:endParaRPr>
                </a:p>
              </p:txBody>
            </p:sp>
            <p:sp>
              <p:nvSpPr>
                <p:cNvPr id="83" name="Text Box 47"/>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Stabil9</a:t>
                  </a:r>
                  <a:endParaRPr lang="en-US" sz="1200">
                    <a:latin typeface="Calibri"/>
                    <a:ea typeface="Calibri"/>
                    <a:cs typeface="Times New Roman"/>
                  </a:endParaRPr>
                </a:p>
              </p:txBody>
            </p:sp>
            <p:sp>
              <p:nvSpPr>
                <p:cNvPr id="84" name="Text Box 48"/>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Stabil10</a:t>
                  </a:r>
                  <a:endParaRPr lang="en-US" sz="1200">
                    <a:latin typeface="Calibri"/>
                    <a:ea typeface="Calibri"/>
                    <a:cs typeface="Times New Roman"/>
                  </a:endParaRPr>
                </a:p>
              </p:txBody>
            </p:sp>
          </p:grpSp>
          <p:grpSp>
            <p:nvGrpSpPr>
              <p:cNvPr id="64" name="Group 63"/>
              <p:cNvGrpSpPr>
                <a:grpSpLocks/>
              </p:cNvGrpSpPr>
              <p:nvPr/>
            </p:nvGrpSpPr>
            <p:grpSpPr bwMode="auto">
              <a:xfrm>
                <a:off x="6620" y="10710"/>
                <a:ext cx="875" cy="2060"/>
                <a:chOff x="1955" y="1520"/>
                <a:chExt cx="875" cy="2060"/>
              </a:xfrm>
            </p:grpSpPr>
            <p:sp>
              <p:nvSpPr>
                <p:cNvPr id="65" name="Text Box 50"/>
                <p:cNvSpPr txBox="1">
                  <a:spLocks noChangeArrowheads="1"/>
                </p:cNvSpPr>
                <p:nvPr/>
              </p:nvSpPr>
              <p:spPr bwMode="auto">
                <a:xfrm>
                  <a:off x="1960" y="152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Open1</a:t>
                  </a:r>
                  <a:endParaRPr lang="en-US" sz="1200">
                    <a:latin typeface="Calibri"/>
                    <a:ea typeface="Calibri"/>
                    <a:cs typeface="Times New Roman"/>
                  </a:endParaRPr>
                </a:p>
              </p:txBody>
            </p:sp>
            <p:sp>
              <p:nvSpPr>
                <p:cNvPr id="66" name="Text Box 51"/>
                <p:cNvSpPr txBox="1">
                  <a:spLocks noChangeArrowheads="1"/>
                </p:cNvSpPr>
                <p:nvPr/>
              </p:nvSpPr>
              <p:spPr bwMode="auto">
                <a:xfrm>
                  <a:off x="1960" y="172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Open2</a:t>
                  </a:r>
                  <a:endParaRPr lang="en-US" sz="1200">
                    <a:latin typeface="Calibri"/>
                    <a:ea typeface="Calibri"/>
                    <a:cs typeface="Times New Roman"/>
                  </a:endParaRPr>
                </a:p>
              </p:txBody>
            </p:sp>
            <p:sp>
              <p:nvSpPr>
                <p:cNvPr id="67" name="Text Box 52"/>
                <p:cNvSpPr txBox="1">
                  <a:spLocks noChangeArrowheads="1"/>
                </p:cNvSpPr>
                <p:nvPr/>
              </p:nvSpPr>
              <p:spPr bwMode="auto">
                <a:xfrm>
                  <a:off x="1960" y="193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Open3</a:t>
                  </a:r>
                  <a:endParaRPr lang="en-US" sz="1200">
                    <a:latin typeface="Calibri"/>
                    <a:ea typeface="Calibri"/>
                    <a:cs typeface="Times New Roman"/>
                  </a:endParaRPr>
                </a:p>
              </p:txBody>
            </p:sp>
            <p:sp>
              <p:nvSpPr>
                <p:cNvPr id="68" name="Text Box 53"/>
                <p:cNvSpPr txBox="1">
                  <a:spLocks noChangeArrowheads="1"/>
                </p:cNvSpPr>
                <p:nvPr/>
              </p:nvSpPr>
              <p:spPr bwMode="auto">
                <a:xfrm>
                  <a:off x="1955" y="2146"/>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Open4</a:t>
                  </a:r>
                  <a:endParaRPr lang="en-US" sz="1200">
                    <a:latin typeface="Calibri"/>
                    <a:ea typeface="Calibri"/>
                    <a:cs typeface="Times New Roman"/>
                  </a:endParaRPr>
                </a:p>
              </p:txBody>
            </p:sp>
            <p:sp>
              <p:nvSpPr>
                <p:cNvPr id="69" name="Text Box 54"/>
                <p:cNvSpPr txBox="1">
                  <a:spLocks noChangeArrowheads="1"/>
                </p:cNvSpPr>
                <p:nvPr/>
              </p:nvSpPr>
              <p:spPr bwMode="auto">
                <a:xfrm>
                  <a:off x="1960" y="235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Open5</a:t>
                  </a:r>
                  <a:endParaRPr lang="en-US" sz="1200">
                    <a:latin typeface="Calibri"/>
                    <a:ea typeface="Calibri"/>
                    <a:cs typeface="Times New Roman"/>
                  </a:endParaRPr>
                </a:p>
              </p:txBody>
            </p:sp>
            <p:sp>
              <p:nvSpPr>
                <p:cNvPr id="70" name="Text Box 55"/>
                <p:cNvSpPr txBox="1">
                  <a:spLocks noChangeArrowheads="1"/>
                </p:cNvSpPr>
                <p:nvPr/>
              </p:nvSpPr>
              <p:spPr bwMode="auto">
                <a:xfrm>
                  <a:off x="1960" y="256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Open6</a:t>
                  </a:r>
                  <a:endParaRPr lang="en-US" sz="1200">
                    <a:latin typeface="Calibri"/>
                    <a:ea typeface="Calibri"/>
                    <a:cs typeface="Times New Roman"/>
                  </a:endParaRPr>
                </a:p>
              </p:txBody>
            </p:sp>
            <p:sp>
              <p:nvSpPr>
                <p:cNvPr id="71" name="Text Box 56"/>
                <p:cNvSpPr txBox="1">
                  <a:spLocks noChangeArrowheads="1"/>
                </p:cNvSpPr>
                <p:nvPr/>
              </p:nvSpPr>
              <p:spPr bwMode="auto">
                <a:xfrm>
                  <a:off x="1960" y="2765"/>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Open7</a:t>
                  </a:r>
                  <a:endParaRPr lang="en-US" sz="1200">
                    <a:latin typeface="Calibri"/>
                    <a:ea typeface="Calibri"/>
                    <a:cs typeface="Times New Roman"/>
                  </a:endParaRPr>
                </a:p>
              </p:txBody>
            </p:sp>
            <p:sp>
              <p:nvSpPr>
                <p:cNvPr id="72" name="Text Box 57"/>
                <p:cNvSpPr txBox="1">
                  <a:spLocks noChangeArrowheads="1"/>
                </p:cNvSpPr>
                <p:nvPr/>
              </p:nvSpPr>
              <p:spPr bwMode="auto">
                <a:xfrm>
                  <a:off x="1960" y="2970"/>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Open8</a:t>
                  </a:r>
                  <a:endParaRPr lang="en-US" sz="1200">
                    <a:latin typeface="Calibri"/>
                    <a:ea typeface="Calibri"/>
                    <a:cs typeface="Times New Roman"/>
                  </a:endParaRPr>
                </a:p>
              </p:txBody>
            </p:sp>
            <p:sp>
              <p:nvSpPr>
                <p:cNvPr id="73" name="Text Box 58"/>
                <p:cNvSpPr txBox="1">
                  <a:spLocks noChangeArrowheads="1"/>
                </p:cNvSpPr>
                <p:nvPr/>
              </p:nvSpPr>
              <p:spPr bwMode="auto">
                <a:xfrm>
                  <a:off x="1960" y="3182"/>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Open9</a:t>
                  </a:r>
                  <a:endParaRPr lang="en-US" sz="1200">
                    <a:latin typeface="Calibri"/>
                    <a:ea typeface="Calibri"/>
                    <a:cs typeface="Times New Roman"/>
                  </a:endParaRPr>
                </a:p>
              </p:txBody>
            </p:sp>
            <p:sp>
              <p:nvSpPr>
                <p:cNvPr id="74" name="Text Box 59"/>
                <p:cNvSpPr txBox="1">
                  <a:spLocks noChangeArrowheads="1"/>
                </p:cNvSpPr>
                <p:nvPr/>
              </p:nvSpPr>
              <p:spPr bwMode="auto">
                <a:xfrm>
                  <a:off x="1960" y="3407"/>
                  <a:ext cx="870" cy="17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en-US" sz="800">
                      <a:latin typeface="Calibri"/>
                      <a:ea typeface="Calibri"/>
                      <a:cs typeface="Times New Roman"/>
                    </a:rPr>
                    <a:t>Open10</a:t>
                  </a:r>
                  <a:endParaRPr lang="en-US" sz="1200">
                    <a:latin typeface="Calibri"/>
                    <a:ea typeface="Calibri"/>
                    <a:cs typeface="Times New Roman"/>
                  </a:endParaRPr>
                </a:p>
              </p:txBody>
            </p:sp>
          </p:grpSp>
        </p:grpSp>
        <p:grpSp>
          <p:nvGrpSpPr>
            <p:cNvPr id="301" name="Group 300"/>
            <p:cNvGrpSpPr/>
            <p:nvPr/>
          </p:nvGrpSpPr>
          <p:grpSpPr>
            <a:xfrm>
              <a:off x="7063740" y="832128"/>
              <a:ext cx="556260" cy="5159515"/>
              <a:chOff x="7063740" y="832128"/>
              <a:chExt cx="556260" cy="5159515"/>
            </a:xfrm>
          </p:grpSpPr>
          <p:grpSp>
            <p:nvGrpSpPr>
              <p:cNvPr id="278" name="Group 277"/>
              <p:cNvGrpSpPr/>
              <p:nvPr/>
            </p:nvGrpSpPr>
            <p:grpSpPr>
              <a:xfrm>
                <a:off x="7086600" y="832128"/>
                <a:ext cx="533400" cy="439433"/>
                <a:chOff x="1828800" y="1678244"/>
                <a:chExt cx="533400" cy="439433"/>
              </a:xfrm>
            </p:grpSpPr>
            <p:sp>
              <p:nvSpPr>
                <p:cNvPr id="279" name="Oval 278"/>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TextBox 279"/>
                <p:cNvSpPr txBox="1"/>
                <p:nvPr/>
              </p:nvSpPr>
              <p:spPr>
                <a:xfrm>
                  <a:off x="1828800" y="1690596"/>
                  <a:ext cx="533400" cy="369332"/>
                </a:xfrm>
                <a:prstGeom prst="rect">
                  <a:avLst/>
                </a:prstGeom>
                <a:noFill/>
              </p:spPr>
              <p:txBody>
                <a:bodyPr wrap="square" rtlCol="0">
                  <a:spAutoFit/>
                </a:bodyPr>
                <a:lstStyle/>
                <a:p>
                  <a:pPr algn="ctr"/>
                  <a:r>
                    <a:rPr lang="en-US" dirty="0"/>
                    <a:t>E</a:t>
                  </a:r>
                </a:p>
              </p:txBody>
            </p:sp>
          </p:grpSp>
          <p:grpSp>
            <p:nvGrpSpPr>
              <p:cNvPr id="281" name="Group 280"/>
              <p:cNvGrpSpPr/>
              <p:nvPr/>
            </p:nvGrpSpPr>
            <p:grpSpPr>
              <a:xfrm>
                <a:off x="7063740" y="2073449"/>
                <a:ext cx="533400" cy="439433"/>
                <a:chOff x="1828800" y="1678244"/>
                <a:chExt cx="533400" cy="439433"/>
              </a:xfrm>
            </p:grpSpPr>
            <p:sp>
              <p:nvSpPr>
                <p:cNvPr id="282" name="Oval 281"/>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TextBox 282"/>
                <p:cNvSpPr txBox="1"/>
                <p:nvPr/>
              </p:nvSpPr>
              <p:spPr>
                <a:xfrm>
                  <a:off x="1828800" y="1690596"/>
                  <a:ext cx="533400" cy="369332"/>
                </a:xfrm>
                <a:prstGeom prst="rect">
                  <a:avLst/>
                </a:prstGeom>
                <a:noFill/>
              </p:spPr>
              <p:txBody>
                <a:bodyPr wrap="square" rtlCol="0">
                  <a:spAutoFit/>
                </a:bodyPr>
                <a:lstStyle/>
                <a:p>
                  <a:pPr algn="ctr"/>
                  <a:r>
                    <a:rPr lang="en-US" dirty="0"/>
                    <a:t>A</a:t>
                  </a:r>
                </a:p>
              </p:txBody>
            </p:sp>
          </p:grpSp>
          <p:grpSp>
            <p:nvGrpSpPr>
              <p:cNvPr id="284" name="Group 283"/>
              <p:cNvGrpSpPr/>
              <p:nvPr/>
            </p:nvGrpSpPr>
            <p:grpSpPr>
              <a:xfrm>
                <a:off x="7063740" y="3224234"/>
                <a:ext cx="533400" cy="439433"/>
                <a:chOff x="1828800" y="1678244"/>
                <a:chExt cx="533400" cy="439433"/>
              </a:xfrm>
            </p:grpSpPr>
            <p:sp>
              <p:nvSpPr>
                <p:cNvPr id="285" name="Oval 284"/>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extBox 285"/>
                <p:cNvSpPr txBox="1"/>
                <p:nvPr/>
              </p:nvSpPr>
              <p:spPr>
                <a:xfrm>
                  <a:off x="1828800" y="1690596"/>
                  <a:ext cx="533400" cy="369332"/>
                </a:xfrm>
                <a:prstGeom prst="rect">
                  <a:avLst/>
                </a:prstGeom>
                <a:noFill/>
              </p:spPr>
              <p:txBody>
                <a:bodyPr wrap="square" rtlCol="0">
                  <a:spAutoFit/>
                </a:bodyPr>
                <a:lstStyle/>
                <a:p>
                  <a:pPr algn="ctr"/>
                  <a:r>
                    <a:rPr lang="en-US" dirty="0"/>
                    <a:t>C</a:t>
                  </a:r>
                </a:p>
              </p:txBody>
            </p:sp>
          </p:grpSp>
          <p:grpSp>
            <p:nvGrpSpPr>
              <p:cNvPr id="287" name="Group 286"/>
              <p:cNvGrpSpPr/>
              <p:nvPr/>
            </p:nvGrpSpPr>
            <p:grpSpPr>
              <a:xfrm>
                <a:off x="7063740" y="4444708"/>
                <a:ext cx="533400" cy="439433"/>
                <a:chOff x="1828800" y="1678244"/>
                <a:chExt cx="533400" cy="439433"/>
              </a:xfrm>
            </p:grpSpPr>
            <p:sp>
              <p:nvSpPr>
                <p:cNvPr id="288" name="Oval 287"/>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TextBox 288"/>
                <p:cNvSpPr txBox="1"/>
                <p:nvPr/>
              </p:nvSpPr>
              <p:spPr>
                <a:xfrm>
                  <a:off x="1828800" y="1690596"/>
                  <a:ext cx="533400" cy="369332"/>
                </a:xfrm>
                <a:prstGeom prst="rect">
                  <a:avLst/>
                </a:prstGeom>
                <a:noFill/>
              </p:spPr>
              <p:txBody>
                <a:bodyPr wrap="square" rtlCol="0">
                  <a:spAutoFit/>
                </a:bodyPr>
                <a:lstStyle/>
                <a:p>
                  <a:pPr algn="ctr"/>
                  <a:r>
                    <a:rPr lang="en-US" dirty="0"/>
                    <a:t>S</a:t>
                  </a:r>
                </a:p>
              </p:txBody>
            </p:sp>
          </p:grpSp>
          <p:grpSp>
            <p:nvGrpSpPr>
              <p:cNvPr id="290" name="Group 289"/>
              <p:cNvGrpSpPr/>
              <p:nvPr/>
            </p:nvGrpSpPr>
            <p:grpSpPr>
              <a:xfrm>
                <a:off x="7063740" y="5552210"/>
                <a:ext cx="533400" cy="439433"/>
                <a:chOff x="1828800" y="1678244"/>
                <a:chExt cx="533400" cy="439433"/>
              </a:xfrm>
            </p:grpSpPr>
            <p:sp>
              <p:nvSpPr>
                <p:cNvPr id="291" name="Oval 290"/>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extBox 291"/>
                <p:cNvSpPr txBox="1"/>
                <p:nvPr/>
              </p:nvSpPr>
              <p:spPr>
                <a:xfrm>
                  <a:off x="1828800" y="1690596"/>
                  <a:ext cx="533400" cy="369332"/>
                </a:xfrm>
                <a:prstGeom prst="rect">
                  <a:avLst/>
                </a:prstGeom>
                <a:noFill/>
              </p:spPr>
              <p:txBody>
                <a:bodyPr wrap="square" rtlCol="0">
                  <a:spAutoFit/>
                </a:bodyPr>
                <a:lstStyle/>
                <a:p>
                  <a:pPr algn="ctr"/>
                  <a:r>
                    <a:rPr lang="en-US" dirty="0"/>
                    <a:t>O</a:t>
                  </a:r>
                </a:p>
              </p:txBody>
            </p:sp>
          </p:grpSp>
        </p:grpSp>
        <p:grpSp>
          <p:nvGrpSpPr>
            <p:cNvPr id="420" name="Group 419"/>
            <p:cNvGrpSpPr/>
            <p:nvPr/>
          </p:nvGrpSpPr>
          <p:grpSpPr>
            <a:xfrm>
              <a:off x="6419850" y="546315"/>
              <a:ext cx="666750" cy="5763192"/>
              <a:chOff x="6419850" y="546315"/>
              <a:chExt cx="666750" cy="5763192"/>
            </a:xfrm>
          </p:grpSpPr>
          <p:cxnSp>
            <p:nvCxnSpPr>
              <p:cNvPr id="303" name="Straight Arrow Connector 302"/>
              <p:cNvCxnSpPr>
                <a:stCxn id="280" idx="1"/>
                <a:endCxn id="105" idx="3"/>
              </p:cNvCxnSpPr>
              <p:nvPr/>
            </p:nvCxnSpPr>
            <p:spPr>
              <a:xfrm flipH="1" flipV="1">
                <a:off x="6423025" y="546315"/>
                <a:ext cx="663575" cy="4828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5" name="Straight Arrow Connector 304"/>
              <p:cNvCxnSpPr>
                <a:stCxn id="280" idx="1"/>
                <a:endCxn id="106" idx="3"/>
              </p:cNvCxnSpPr>
              <p:nvPr/>
            </p:nvCxnSpPr>
            <p:spPr>
              <a:xfrm flipH="1" flipV="1">
                <a:off x="6423025" y="655892"/>
                <a:ext cx="663575" cy="3732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7" name="Straight Arrow Connector 306"/>
              <p:cNvCxnSpPr>
                <a:stCxn id="280" idx="1"/>
                <a:endCxn id="107" idx="3"/>
              </p:cNvCxnSpPr>
              <p:nvPr/>
            </p:nvCxnSpPr>
            <p:spPr>
              <a:xfrm flipH="1" flipV="1">
                <a:off x="6423025" y="765468"/>
                <a:ext cx="663575" cy="2636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9" name="Straight Arrow Connector 308"/>
              <p:cNvCxnSpPr>
                <a:stCxn id="280" idx="1"/>
                <a:endCxn id="108" idx="3"/>
              </p:cNvCxnSpPr>
              <p:nvPr/>
            </p:nvCxnSpPr>
            <p:spPr>
              <a:xfrm flipH="1" flipV="1">
                <a:off x="6419850" y="880924"/>
                <a:ext cx="666750" cy="1482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a:stCxn id="280" idx="1"/>
                <a:endCxn id="109" idx="3"/>
              </p:cNvCxnSpPr>
              <p:nvPr/>
            </p:nvCxnSpPr>
            <p:spPr>
              <a:xfrm flipH="1" flipV="1">
                <a:off x="6423025" y="992639"/>
                <a:ext cx="663575" cy="365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a:stCxn id="280" idx="1"/>
                <a:endCxn id="110" idx="3"/>
              </p:cNvCxnSpPr>
              <p:nvPr/>
            </p:nvCxnSpPr>
            <p:spPr>
              <a:xfrm flipH="1">
                <a:off x="6423025" y="1029146"/>
                <a:ext cx="663575" cy="730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a:stCxn id="280" idx="1"/>
                <a:endCxn id="111" idx="3"/>
              </p:cNvCxnSpPr>
              <p:nvPr/>
            </p:nvCxnSpPr>
            <p:spPr>
              <a:xfrm flipH="1">
                <a:off x="6423025" y="1029146"/>
                <a:ext cx="663575" cy="1826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7" name="Straight Arrow Connector 316"/>
              <p:cNvCxnSpPr>
                <a:stCxn id="280" idx="1"/>
                <a:endCxn id="112" idx="3"/>
              </p:cNvCxnSpPr>
              <p:nvPr/>
            </p:nvCxnSpPr>
            <p:spPr>
              <a:xfrm flipH="1">
                <a:off x="6423025" y="1029146"/>
                <a:ext cx="663575" cy="2922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9" name="Straight Arrow Connector 318"/>
              <p:cNvCxnSpPr>
                <a:stCxn id="280" idx="1"/>
                <a:endCxn id="113" idx="3"/>
              </p:cNvCxnSpPr>
              <p:nvPr/>
            </p:nvCxnSpPr>
            <p:spPr>
              <a:xfrm flipH="1">
                <a:off x="6423025" y="1029146"/>
                <a:ext cx="663575" cy="4055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1" name="Straight Arrow Connector 320"/>
              <p:cNvCxnSpPr>
                <a:stCxn id="280" idx="1"/>
                <a:endCxn id="114" idx="3"/>
              </p:cNvCxnSpPr>
              <p:nvPr/>
            </p:nvCxnSpPr>
            <p:spPr>
              <a:xfrm flipH="1">
                <a:off x="6423025" y="1029146"/>
                <a:ext cx="663575" cy="5258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19" name="Group 418"/>
              <p:cNvGrpSpPr/>
              <p:nvPr/>
            </p:nvGrpSpPr>
            <p:grpSpPr>
              <a:xfrm>
                <a:off x="6419850" y="1740967"/>
                <a:ext cx="643890" cy="4568540"/>
                <a:chOff x="6419850" y="1740967"/>
                <a:chExt cx="643890" cy="4568540"/>
              </a:xfrm>
            </p:grpSpPr>
            <p:cxnSp>
              <p:nvCxnSpPr>
                <p:cNvPr id="323" name="Straight Arrow Connector 322"/>
                <p:cNvCxnSpPr>
                  <a:stCxn id="283" idx="1"/>
                  <a:endCxn id="95" idx="3"/>
                </p:cNvCxnSpPr>
                <p:nvPr/>
              </p:nvCxnSpPr>
              <p:spPr>
                <a:xfrm flipH="1" flipV="1">
                  <a:off x="6423025" y="1740967"/>
                  <a:ext cx="640715" cy="529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5" name="Straight Arrow Connector 324"/>
                <p:cNvCxnSpPr>
                  <a:stCxn id="283" idx="1"/>
                  <a:endCxn id="96" idx="3"/>
                </p:cNvCxnSpPr>
                <p:nvPr/>
              </p:nvCxnSpPr>
              <p:spPr>
                <a:xfrm flipH="1" flipV="1">
                  <a:off x="6423025" y="1850544"/>
                  <a:ext cx="640715" cy="4199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a:stCxn id="283" idx="1"/>
                  <a:endCxn id="97" idx="3"/>
                </p:cNvCxnSpPr>
                <p:nvPr/>
              </p:nvCxnSpPr>
              <p:spPr>
                <a:xfrm flipH="1" flipV="1">
                  <a:off x="6423025" y="1960120"/>
                  <a:ext cx="640715" cy="3103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a:stCxn id="283" idx="1"/>
                  <a:endCxn id="98" idx="3"/>
                </p:cNvCxnSpPr>
                <p:nvPr/>
              </p:nvCxnSpPr>
              <p:spPr>
                <a:xfrm flipH="1" flipV="1">
                  <a:off x="6419850" y="2075576"/>
                  <a:ext cx="643890" cy="1948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a:stCxn id="283" idx="1"/>
                  <a:endCxn id="99" idx="3"/>
                </p:cNvCxnSpPr>
                <p:nvPr/>
              </p:nvCxnSpPr>
              <p:spPr>
                <a:xfrm flipH="1" flipV="1">
                  <a:off x="6423025" y="2187291"/>
                  <a:ext cx="640715" cy="831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3" name="Straight Arrow Connector 332"/>
                <p:cNvCxnSpPr>
                  <a:stCxn id="283" idx="1"/>
                  <a:endCxn id="100" idx="3"/>
                </p:cNvCxnSpPr>
                <p:nvPr/>
              </p:nvCxnSpPr>
              <p:spPr>
                <a:xfrm flipH="1">
                  <a:off x="6423025" y="2270467"/>
                  <a:ext cx="640715" cy="264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5" name="Straight Arrow Connector 334"/>
                <p:cNvCxnSpPr>
                  <a:stCxn id="283" idx="1"/>
                  <a:endCxn id="101" idx="3"/>
                </p:cNvCxnSpPr>
                <p:nvPr/>
              </p:nvCxnSpPr>
              <p:spPr>
                <a:xfrm flipH="1">
                  <a:off x="6423025" y="2270467"/>
                  <a:ext cx="640715" cy="1359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7" name="Straight Arrow Connector 336"/>
                <p:cNvCxnSpPr>
                  <a:stCxn id="283" idx="1"/>
                  <a:endCxn id="102" idx="3"/>
                </p:cNvCxnSpPr>
                <p:nvPr/>
              </p:nvCxnSpPr>
              <p:spPr>
                <a:xfrm flipH="1">
                  <a:off x="6423025" y="2270467"/>
                  <a:ext cx="640715" cy="2455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9" name="Straight Arrow Connector 338"/>
                <p:cNvCxnSpPr>
                  <a:stCxn id="283" idx="1"/>
                  <a:endCxn id="103" idx="3"/>
                </p:cNvCxnSpPr>
                <p:nvPr/>
              </p:nvCxnSpPr>
              <p:spPr>
                <a:xfrm flipH="1">
                  <a:off x="6423025" y="2270467"/>
                  <a:ext cx="640715" cy="3588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1" name="Straight Arrow Connector 340"/>
                <p:cNvCxnSpPr>
                  <a:stCxn id="283" idx="1"/>
                  <a:endCxn id="104" idx="3"/>
                </p:cNvCxnSpPr>
                <p:nvPr/>
              </p:nvCxnSpPr>
              <p:spPr>
                <a:xfrm flipH="1">
                  <a:off x="6423025" y="2270467"/>
                  <a:ext cx="640715" cy="4791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a:stCxn id="286" idx="1"/>
                  <a:endCxn id="85" idx="3"/>
                </p:cNvCxnSpPr>
                <p:nvPr/>
              </p:nvCxnSpPr>
              <p:spPr>
                <a:xfrm flipH="1" flipV="1">
                  <a:off x="6423025" y="2935618"/>
                  <a:ext cx="640715" cy="4856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a:stCxn id="286" idx="1"/>
                  <a:endCxn id="86" idx="3"/>
                </p:cNvCxnSpPr>
                <p:nvPr/>
              </p:nvCxnSpPr>
              <p:spPr>
                <a:xfrm flipH="1" flipV="1">
                  <a:off x="6423025" y="3045195"/>
                  <a:ext cx="640715" cy="3760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a:stCxn id="286" idx="1"/>
                  <a:endCxn id="87" idx="3"/>
                </p:cNvCxnSpPr>
                <p:nvPr/>
              </p:nvCxnSpPr>
              <p:spPr>
                <a:xfrm flipH="1" flipV="1">
                  <a:off x="6423025" y="3154771"/>
                  <a:ext cx="640715" cy="2664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9" name="Straight Arrow Connector 348"/>
                <p:cNvCxnSpPr>
                  <a:stCxn id="286" idx="1"/>
                  <a:endCxn id="88" idx="3"/>
                </p:cNvCxnSpPr>
                <p:nvPr/>
              </p:nvCxnSpPr>
              <p:spPr>
                <a:xfrm flipH="1" flipV="1">
                  <a:off x="6419850" y="3270227"/>
                  <a:ext cx="643890" cy="151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a:stCxn id="286" idx="1"/>
                  <a:endCxn id="89" idx="3"/>
                </p:cNvCxnSpPr>
                <p:nvPr/>
              </p:nvCxnSpPr>
              <p:spPr>
                <a:xfrm flipH="1" flipV="1">
                  <a:off x="6423025" y="3381942"/>
                  <a:ext cx="640715" cy="393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3" name="Straight Arrow Connector 352"/>
                <p:cNvCxnSpPr>
                  <a:stCxn id="286" idx="1"/>
                  <a:endCxn id="90" idx="3"/>
                </p:cNvCxnSpPr>
                <p:nvPr/>
              </p:nvCxnSpPr>
              <p:spPr>
                <a:xfrm flipH="1">
                  <a:off x="6423025" y="3421252"/>
                  <a:ext cx="640715" cy="702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5" name="Straight Arrow Connector 354"/>
                <p:cNvCxnSpPr>
                  <a:stCxn id="286" idx="1"/>
                  <a:endCxn id="91" idx="3"/>
                </p:cNvCxnSpPr>
                <p:nvPr/>
              </p:nvCxnSpPr>
              <p:spPr>
                <a:xfrm flipH="1">
                  <a:off x="6423025" y="3421252"/>
                  <a:ext cx="640715" cy="1798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7" name="Straight Arrow Connector 356"/>
                <p:cNvCxnSpPr>
                  <a:stCxn id="286" idx="1"/>
                  <a:endCxn id="92" idx="3"/>
                </p:cNvCxnSpPr>
                <p:nvPr/>
              </p:nvCxnSpPr>
              <p:spPr>
                <a:xfrm flipH="1">
                  <a:off x="6423025" y="3421252"/>
                  <a:ext cx="640715" cy="2894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9" name="Straight Arrow Connector 358"/>
                <p:cNvCxnSpPr>
                  <a:stCxn id="286" idx="1"/>
                  <a:endCxn id="93" idx="3"/>
                </p:cNvCxnSpPr>
                <p:nvPr/>
              </p:nvCxnSpPr>
              <p:spPr>
                <a:xfrm flipH="1">
                  <a:off x="6423025" y="3421252"/>
                  <a:ext cx="640715" cy="4027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1" name="Straight Arrow Connector 360"/>
                <p:cNvCxnSpPr>
                  <a:stCxn id="286" idx="1"/>
                  <a:endCxn id="94" idx="3"/>
                </p:cNvCxnSpPr>
                <p:nvPr/>
              </p:nvCxnSpPr>
              <p:spPr>
                <a:xfrm flipH="1">
                  <a:off x="6423025" y="3421252"/>
                  <a:ext cx="640715" cy="5230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3" name="Straight Arrow Connector 362"/>
                <p:cNvCxnSpPr>
                  <a:stCxn id="289" idx="1"/>
                  <a:endCxn id="75" idx="3"/>
                </p:cNvCxnSpPr>
                <p:nvPr/>
              </p:nvCxnSpPr>
              <p:spPr>
                <a:xfrm flipH="1" flipV="1">
                  <a:off x="6423025" y="4114234"/>
                  <a:ext cx="640715" cy="5274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5" name="Straight Arrow Connector 364"/>
                <p:cNvCxnSpPr>
                  <a:stCxn id="289" idx="1"/>
                  <a:endCxn id="76" idx="3"/>
                </p:cNvCxnSpPr>
                <p:nvPr/>
              </p:nvCxnSpPr>
              <p:spPr>
                <a:xfrm flipH="1" flipV="1">
                  <a:off x="6423025" y="4223811"/>
                  <a:ext cx="640715" cy="4179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7" name="Straight Arrow Connector 366"/>
                <p:cNvCxnSpPr>
                  <a:stCxn id="289" idx="1"/>
                  <a:endCxn id="77" idx="3"/>
                </p:cNvCxnSpPr>
                <p:nvPr/>
              </p:nvCxnSpPr>
              <p:spPr>
                <a:xfrm flipH="1" flipV="1">
                  <a:off x="6423025" y="4333387"/>
                  <a:ext cx="640715" cy="3083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9" name="Straight Arrow Connector 368"/>
                <p:cNvCxnSpPr>
                  <a:stCxn id="289" idx="1"/>
                  <a:endCxn id="78" idx="3"/>
                </p:cNvCxnSpPr>
                <p:nvPr/>
              </p:nvCxnSpPr>
              <p:spPr>
                <a:xfrm flipH="1" flipV="1">
                  <a:off x="6419850" y="4448843"/>
                  <a:ext cx="643890" cy="1928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1" name="Straight Arrow Connector 370"/>
                <p:cNvCxnSpPr>
                  <a:endCxn id="79" idx="3"/>
                </p:cNvCxnSpPr>
                <p:nvPr/>
              </p:nvCxnSpPr>
              <p:spPr>
                <a:xfrm flipH="1" flipV="1">
                  <a:off x="6423025" y="4560558"/>
                  <a:ext cx="587375" cy="81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3" name="Straight Arrow Connector 372"/>
                <p:cNvCxnSpPr>
                  <a:stCxn id="289" idx="1"/>
                  <a:endCxn id="80" idx="3"/>
                </p:cNvCxnSpPr>
                <p:nvPr/>
              </p:nvCxnSpPr>
              <p:spPr>
                <a:xfrm flipH="1">
                  <a:off x="6423025" y="4641726"/>
                  <a:ext cx="640715" cy="284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5" name="Straight Arrow Connector 374"/>
                <p:cNvCxnSpPr>
                  <a:stCxn id="289" idx="1"/>
                  <a:endCxn id="81" idx="3"/>
                </p:cNvCxnSpPr>
                <p:nvPr/>
              </p:nvCxnSpPr>
              <p:spPr>
                <a:xfrm flipH="1">
                  <a:off x="6423025" y="4641726"/>
                  <a:ext cx="640715" cy="1379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7" name="Straight Arrow Connector 376"/>
                <p:cNvCxnSpPr>
                  <a:stCxn id="289" idx="1"/>
                  <a:endCxn id="82" idx="3"/>
                </p:cNvCxnSpPr>
                <p:nvPr/>
              </p:nvCxnSpPr>
              <p:spPr>
                <a:xfrm flipH="1">
                  <a:off x="6423025" y="4641726"/>
                  <a:ext cx="640715" cy="2475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9" name="Straight Arrow Connector 378"/>
                <p:cNvCxnSpPr>
                  <a:stCxn id="289" idx="1"/>
                  <a:endCxn id="83" idx="3"/>
                </p:cNvCxnSpPr>
                <p:nvPr/>
              </p:nvCxnSpPr>
              <p:spPr>
                <a:xfrm flipH="1">
                  <a:off x="6423025" y="4641726"/>
                  <a:ext cx="640715" cy="3608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1" name="Straight Arrow Connector 380"/>
                <p:cNvCxnSpPr>
                  <a:stCxn id="289" idx="1"/>
                  <a:endCxn id="84" idx="3"/>
                </p:cNvCxnSpPr>
                <p:nvPr/>
              </p:nvCxnSpPr>
              <p:spPr>
                <a:xfrm flipH="1">
                  <a:off x="6423025" y="4641726"/>
                  <a:ext cx="640715" cy="4811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3" name="Straight Arrow Connector 382"/>
                <p:cNvCxnSpPr>
                  <a:stCxn id="292" idx="1"/>
                  <a:endCxn id="65" idx="3"/>
                </p:cNvCxnSpPr>
                <p:nvPr/>
              </p:nvCxnSpPr>
              <p:spPr>
                <a:xfrm flipH="1" flipV="1">
                  <a:off x="6423025" y="5300868"/>
                  <a:ext cx="640715" cy="4483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5" name="Straight Arrow Connector 384"/>
                <p:cNvCxnSpPr>
                  <a:stCxn id="292" idx="1"/>
                  <a:endCxn id="66" idx="3"/>
                </p:cNvCxnSpPr>
                <p:nvPr/>
              </p:nvCxnSpPr>
              <p:spPr>
                <a:xfrm flipH="1" flipV="1">
                  <a:off x="6423025" y="5410445"/>
                  <a:ext cx="640715" cy="3387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7" name="Straight Arrow Connector 386"/>
                <p:cNvCxnSpPr>
                  <a:stCxn id="292" idx="1"/>
                  <a:endCxn id="67" idx="3"/>
                </p:cNvCxnSpPr>
                <p:nvPr/>
              </p:nvCxnSpPr>
              <p:spPr>
                <a:xfrm flipH="1" flipV="1">
                  <a:off x="6423025" y="5520021"/>
                  <a:ext cx="640715" cy="2292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9" name="Straight Arrow Connector 388"/>
                <p:cNvCxnSpPr>
                  <a:stCxn id="292" idx="1"/>
                  <a:endCxn id="68" idx="3"/>
                </p:cNvCxnSpPr>
                <p:nvPr/>
              </p:nvCxnSpPr>
              <p:spPr>
                <a:xfrm flipH="1" flipV="1">
                  <a:off x="6419850" y="5635477"/>
                  <a:ext cx="643890" cy="1137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1" name="Straight Arrow Connector 390"/>
                <p:cNvCxnSpPr>
                  <a:stCxn id="292" idx="1"/>
                  <a:endCxn id="69" idx="3"/>
                </p:cNvCxnSpPr>
                <p:nvPr/>
              </p:nvCxnSpPr>
              <p:spPr>
                <a:xfrm flipH="1" flipV="1">
                  <a:off x="6423025" y="5747192"/>
                  <a:ext cx="640715" cy="2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3" name="Straight Arrow Connector 392"/>
                <p:cNvCxnSpPr>
                  <a:stCxn id="292" idx="1"/>
                  <a:endCxn id="70" idx="3"/>
                </p:cNvCxnSpPr>
                <p:nvPr/>
              </p:nvCxnSpPr>
              <p:spPr>
                <a:xfrm flipH="1">
                  <a:off x="6423025" y="5749228"/>
                  <a:ext cx="640715" cy="1075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5" name="Straight Arrow Connector 394"/>
                <p:cNvCxnSpPr>
                  <a:stCxn id="292" idx="1"/>
                  <a:endCxn id="71" idx="3"/>
                </p:cNvCxnSpPr>
                <p:nvPr/>
              </p:nvCxnSpPr>
              <p:spPr>
                <a:xfrm flipH="1">
                  <a:off x="6423025" y="5749228"/>
                  <a:ext cx="640715" cy="2171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7" name="Straight Arrow Connector 396"/>
                <p:cNvCxnSpPr>
                  <a:stCxn id="292" idx="1"/>
                  <a:endCxn id="72" idx="3"/>
                </p:cNvCxnSpPr>
                <p:nvPr/>
              </p:nvCxnSpPr>
              <p:spPr>
                <a:xfrm flipH="1">
                  <a:off x="6423025" y="5749228"/>
                  <a:ext cx="640715" cy="3266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9" name="Straight Arrow Connector 398"/>
                <p:cNvCxnSpPr>
                  <a:stCxn id="292" idx="1"/>
                  <a:endCxn id="73" idx="3"/>
                </p:cNvCxnSpPr>
                <p:nvPr/>
              </p:nvCxnSpPr>
              <p:spPr>
                <a:xfrm flipH="1">
                  <a:off x="6423025" y="5749228"/>
                  <a:ext cx="640715" cy="440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1" name="Straight Arrow Connector 400"/>
                <p:cNvCxnSpPr>
                  <a:stCxn id="292" idx="1"/>
                  <a:endCxn id="74" idx="3"/>
                </p:cNvCxnSpPr>
                <p:nvPr/>
              </p:nvCxnSpPr>
              <p:spPr>
                <a:xfrm flipH="1">
                  <a:off x="6423025" y="5749228"/>
                  <a:ext cx="640715" cy="5602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310" name="Group 309"/>
            <p:cNvGrpSpPr/>
            <p:nvPr/>
          </p:nvGrpSpPr>
          <p:grpSpPr>
            <a:xfrm>
              <a:off x="8077200" y="3227879"/>
              <a:ext cx="533400" cy="439433"/>
              <a:chOff x="1828800" y="1678244"/>
              <a:chExt cx="533400" cy="439433"/>
            </a:xfrm>
          </p:grpSpPr>
          <p:sp>
            <p:nvSpPr>
              <p:cNvPr id="312" name="Oval 311"/>
              <p:cNvSpPr/>
              <p:nvPr/>
            </p:nvSpPr>
            <p:spPr>
              <a:xfrm>
                <a:off x="1828800" y="1678244"/>
                <a:ext cx="533400" cy="439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TextBox 313"/>
              <p:cNvSpPr txBox="1"/>
              <p:nvPr/>
            </p:nvSpPr>
            <p:spPr>
              <a:xfrm>
                <a:off x="1828800" y="1690596"/>
                <a:ext cx="533400" cy="307777"/>
              </a:xfrm>
              <a:prstGeom prst="rect">
                <a:avLst/>
              </a:prstGeom>
              <a:noFill/>
            </p:spPr>
            <p:txBody>
              <a:bodyPr wrap="square" rtlCol="0">
                <a:spAutoFit/>
              </a:bodyPr>
              <a:lstStyle/>
              <a:p>
                <a:pPr algn="ctr"/>
                <a:r>
                  <a:rPr lang="en-US" sz="1400" dirty="0"/>
                  <a:t>GFP</a:t>
                </a:r>
              </a:p>
            </p:txBody>
          </p:sp>
        </p:grpSp>
        <p:cxnSp>
          <p:nvCxnSpPr>
            <p:cNvPr id="234" name="Straight Arrow Connector 233"/>
            <p:cNvCxnSpPr>
              <a:stCxn id="314" idx="1"/>
              <a:endCxn id="279" idx="6"/>
            </p:cNvCxnSpPr>
            <p:nvPr/>
          </p:nvCxnSpPr>
          <p:spPr>
            <a:xfrm flipH="1" flipV="1">
              <a:off x="7620000" y="1051845"/>
              <a:ext cx="457200" cy="23422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a:stCxn id="314" idx="1"/>
              <a:endCxn id="283" idx="3"/>
            </p:cNvCxnSpPr>
            <p:nvPr/>
          </p:nvCxnSpPr>
          <p:spPr>
            <a:xfrm flipH="1" flipV="1">
              <a:off x="7597140" y="2270467"/>
              <a:ext cx="480060" cy="112365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a:stCxn id="314" idx="1"/>
              <a:endCxn id="285" idx="6"/>
            </p:cNvCxnSpPr>
            <p:nvPr/>
          </p:nvCxnSpPr>
          <p:spPr>
            <a:xfrm flipH="1">
              <a:off x="7597140" y="3394120"/>
              <a:ext cx="480060" cy="4983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a:stCxn id="314" idx="1"/>
              <a:endCxn id="288" idx="6"/>
            </p:cNvCxnSpPr>
            <p:nvPr/>
          </p:nvCxnSpPr>
          <p:spPr>
            <a:xfrm flipH="1">
              <a:off x="7597140" y="3394120"/>
              <a:ext cx="480060" cy="127030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a:stCxn id="314" idx="1"/>
              <a:endCxn id="291" idx="6"/>
            </p:cNvCxnSpPr>
            <p:nvPr/>
          </p:nvCxnSpPr>
          <p:spPr>
            <a:xfrm flipH="1">
              <a:off x="7597140" y="3394120"/>
              <a:ext cx="480060" cy="237780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90" name="Group 389"/>
            <p:cNvGrpSpPr/>
            <p:nvPr/>
          </p:nvGrpSpPr>
          <p:grpSpPr>
            <a:xfrm>
              <a:off x="6743382" y="450561"/>
              <a:ext cx="438151" cy="283979"/>
              <a:chOff x="1828800" y="1678244"/>
              <a:chExt cx="533400" cy="502534"/>
            </a:xfrm>
          </p:grpSpPr>
          <p:sp>
            <p:nvSpPr>
              <p:cNvPr id="392" name="Oval 391"/>
              <p:cNvSpPr/>
              <p:nvPr/>
            </p:nvSpPr>
            <p:spPr>
              <a:xfrm>
                <a:off x="1828800" y="1678244"/>
                <a:ext cx="533400" cy="43943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TextBox 393"/>
              <p:cNvSpPr txBox="1"/>
              <p:nvPr/>
            </p:nvSpPr>
            <p:spPr>
              <a:xfrm>
                <a:off x="1828800" y="1690596"/>
                <a:ext cx="533400" cy="490182"/>
              </a:xfrm>
              <a:prstGeom prst="rect">
                <a:avLst/>
              </a:prstGeom>
              <a:noFill/>
              <a:ln w="12700">
                <a:noFill/>
              </a:ln>
            </p:spPr>
            <p:txBody>
              <a:bodyPr wrap="square" rtlCol="0">
                <a:spAutoFit/>
              </a:bodyPr>
              <a:lstStyle/>
              <a:p>
                <a:pPr algn="ctr"/>
                <a:r>
                  <a:rPr lang="en-US" sz="1200" dirty="0"/>
                  <a:t>R</a:t>
                </a:r>
                <a:r>
                  <a:rPr lang="en-US" sz="1200" baseline="-25000" dirty="0"/>
                  <a:t>E</a:t>
                </a:r>
              </a:p>
            </p:txBody>
          </p:sp>
        </p:grpSp>
        <p:grpSp>
          <p:nvGrpSpPr>
            <p:cNvPr id="396" name="Group 395"/>
            <p:cNvGrpSpPr/>
            <p:nvPr/>
          </p:nvGrpSpPr>
          <p:grpSpPr>
            <a:xfrm>
              <a:off x="6754812" y="1633640"/>
              <a:ext cx="438151" cy="283979"/>
              <a:chOff x="1828800" y="1678244"/>
              <a:chExt cx="533400" cy="502534"/>
            </a:xfrm>
          </p:grpSpPr>
          <p:sp>
            <p:nvSpPr>
              <p:cNvPr id="398" name="Oval 397"/>
              <p:cNvSpPr/>
              <p:nvPr/>
            </p:nvSpPr>
            <p:spPr>
              <a:xfrm>
                <a:off x="1828800" y="1678244"/>
                <a:ext cx="533400" cy="43943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TextBox 399"/>
              <p:cNvSpPr txBox="1"/>
              <p:nvPr/>
            </p:nvSpPr>
            <p:spPr>
              <a:xfrm>
                <a:off x="1828800" y="1690596"/>
                <a:ext cx="533400" cy="490182"/>
              </a:xfrm>
              <a:prstGeom prst="rect">
                <a:avLst/>
              </a:prstGeom>
              <a:noFill/>
              <a:ln w="12700">
                <a:noFill/>
              </a:ln>
            </p:spPr>
            <p:txBody>
              <a:bodyPr wrap="square" rtlCol="0">
                <a:spAutoFit/>
              </a:bodyPr>
              <a:lstStyle/>
              <a:p>
                <a:pPr algn="ctr"/>
                <a:r>
                  <a:rPr lang="en-US" sz="1200" dirty="0"/>
                  <a:t>R</a:t>
                </a:r>
                <a:r>
                  <a:rPr lang="en-US" sz="1200" baseline="-25000" dirty="0"/>
                  <a:t>A</a:t>
                </a:r>
              </a:p>
            </p:txBody>
          </p:sp>
        </p:grpSp>
        <p:grpSp>
          <p:nvGrpSpPr>
            <p:cNvPr id="402" name="Group 401"/>
            <p:cNvGrpSpPr/>
            <p:nvPr/>
          </p:nvGrpSpPr>
          <p:grpSpPr>
            <a:xfrm>
              <a:off x="6743382" y="2824388"/>
              <a:ext cx="438151" cy="283979"/>
              <a:chOff x="1828800" y="1678244"/>
              <a:chExt cx="533400" cy="502534"/>
            </a:xfrm>
          </p:grpSpPr>
          <p:sp>
            <p:nvSpPr>
              <p:cNvPr id="403" name="Oval 402"/>
              <p:cNvSpPr/>
              <p:nvPr/>
            </p:nvSpPr>
            <p:spPr>
              <a:xfrm>
                <a:off x="1828800" y="1678244"/>
                <a:ext cx="533400" cy="43943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TextBox 403"/>
              <p:cNvSpPr txBox="1"/>
              <p:nvPr/>
            </p:nvSpPr>
            <p:spPr>
              <a:xfrm>
                <a:off x="1828800" y="1690596"/>
                <a:ext cx="533400" cy="490182"/>
              </a:xfrm>
              <a:prstGeom prst="rect">
                <a:avLst/>
              </a:prstGeom>
              <a:noFill/>
              <a:ln w="12700">
                <a:noFill/>
              </a:ln>
            </p:spPr>
            <p:txBody>
              <a:bodyPr wrap="square" rtlCol="0">
                <a:spAutoFit/>
              </a:bodyPr>
              <a:lstStyle/>
              <a:p>
                <a:pPr algn="ctr"/>
                <a:r>
                  <a:rPr lang="en-US" sz="1200" dirty="0"/>
                  <a:t>R</a:t>
                </a:r>
                <a:r>
                  <a:rPr lang="en-US" sz="1200" baseline="-25000" dirty="0"/>
                  <a:t>C</a:t>
                </a:r>
              </a:p>
            </p:txBody>
          </p:sp>
        </p:grpSp>
        <p:grpSp>
          <p:nvGrpSpPr>
            <p:cNvPr id="405" name="Group 404"/>
            <p:cNvGrpSpPr/>
            <p:nvPr/>
          </p:nvGrpSpPr>
          <p:grpSpPr>
            <a:xfrm>
              <a:off x="6734175" y="4005979"/>
              <a:ext cx="438151" cy="283979"/>
              <a:chOff x="1828800" y="1678244"/>
              <a:chExt cx="533400" cy="502534"/>
            </a:xfrm>
          </p:grpSpPr>
          <p:sp>
            <p:nvSpPr>
              <p:cNvPr id="406" name="Oval 405"/>
              <p:cNvSpPr/>
              <p:nvPr/>
            </p:nvSpPr>
            <p:spPr>
              <a:xfrm>
                <a:off x="1828800" y="1678244"/>
                <a:ext cx="533400" cy="43943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TextBox 406"/>
              <p:cNvSpPr txBox="1"/>
              <p:nvPr/>
            </p:nvSpPr>
            <p:spPr>
              <a:xfrm>
                <a:off x="1828800" y="1690596"/>
                <a:ext cx="533400" cy="490182"/>
              </a:xfrm>
              <a:prstGeom prst="rect">
                <a:avLst/>
              </a:prstGeom>
              <a:noFill/>
              <a:ln w="12700">
                <a:noFill/>
              </a:ln>
            </p:spPr>
            <p:txBody>
              <a:bodyPr wrap="square" rtlCol="0">
                <a:spAutoFit/>
              </a:bodyPr>
              <a:lstStyle/>
              <a:p>
                <a:pPr algn="ctr"/>
                <a:r>
                  <a:rPr lang="en-US" sz="1200" dirty="0"/>
                  <a:t>R</a:t>
                </a:r>
                <a:r>
                  <a:rPr lang="en-US" sz="1200" baseline="-25000" dirty="0"/>
                  <a:t>S</a:t>
                </a:r>
              </a:p>
            </p:txBody>
          </p:sp>
        </p:grpSp>
        <p:grpSp>
          <p:nvGrpSpPr>
            <p:cNvPr id="408" name="Group 407"/>
            <p:cNvGrpSpPr/>
            <p:nvPr/>
          </p:nvGrpSpPr>
          <p:grpSpPr>
            <a:xfrm>
              <a:off x="6749415" y="5172702"/>
              <a:ext cx="438151" cy="283979"/>
              <a:chOff x="1828800" y="1678244"/>
              <a:chExt cx="533400" cy="502534"/>
            </a:xfrm>
          </p:grpSpPr>
          <p:sp>
            <p:nvSpPr>
              <p:cNvPr id="409" name="Oval 408"/>
              <p:cNvSpPr/>
              <p:nvPr/>
            </p:nvSpPr>
            <p:spPr>
              <a:xfrm>
                <a:off x="1828800" y="1678244"/>
                <a:ext cx="533400" cy="43943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TextBox 409"/>
              <p:cNvSpPr txBox="1"/>
              <p:nvPr/>
            </p:nvSpPr>
            <p:spPr>
              <a:xfrm>
                <a:off x="1828800" y="1690596"/>
                <a:ext cx="533400" cy="490182"/>
              </a:xfrm>
              <a:prstGeom prst="rect">
                <a:avLst/>
              </a:prstGeom>
              <a:noFill/>
              <a:ln w="12700">
                <a:noFill/>
              </a:ln>
            </p:spPr>
            <p:txBody>
              <a:bodyPr wrap="square" rtlCol="0">
                <a:spAutoFit/>
              </a:bodyPr>
              <a:lstStyle/>
              <a:p>
                <a:pPr algn="ctr"/>
                <a:r>
                  <a:rPr lang="en-US" sz="1200" dirty="0"/>
                  <a:t>R</a:t>
                </a:r>
                <a:r>
                  <a:rPr lang="en-US" sz="1200" baseline="-25000" dirty="0"/>
                  <a:t>O</a:t>
                </a:r>
              </a:p>
            </p:txBody>
          </p:sp>
        </p:grpSp>
        <p:cxnSp>
          <p:nvCxnSpPr>
            <p:cNvPr id="254" name="Straight Arrow Connector 253"/>
            <p:cNvCxnSpPr>
              <a:stCxn id="392" idx="6"/>
              <a:endCxn id="279" idx="0"/>
            </p:cNvCxnSpPr>
            <p:nvPr/>
          </p:nvCxnSpPr>
          <p:spPr>
            <a:xfrm>
              <a:off x="7181533" y="574722"/>
              <a:ext cx="171767" cy="2574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a:stCxn id="398" idx="6"/>
              <a:endCxn id="282" idx="0"/>
            </p:cNvCxnSpPr>
            <p:nvPr/>
          </p:nvCxnSpPr>
          <p:spPr>
            <a:xfrm>
              <a:off x="7192963" y="1757801"/>
              <a:ext cx="137477" cy="3156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a:stCxn id="404" idx="3"/>
              <a:endCxn id="286" idx="0"/>
            </p:cNvCxnSpPr>
            <p:nvPr/>
          </p:nvCxnSpPr>
          <p:spPr>
            <a:xfrm>
              <a:off x="7181533" y="2969868"/>
              <a:ext cx="148907" cy="2667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a:stCxn id="406" idx="6"/>
              <a:endCxn id="289" idx="0"/>
            </p:cNvCxnSpPr>
            <p:nvPr/>
          </p:nvCxnSpPr>
          <p:spPr>
            <a:xfrm>
              <a:off x="7172326" y="4130140"/>
              <a:ext cx="158114" cy="3269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a:stCxn id="409" idx="6"/>
              <a:endCxn id="291" idx="0"/>
            </p:cNvCxnSpPr>
            <p:nvPr/>
          </p:nvCxnSpPr>
          <p:spPr>
            <a:xfrm>
              <a:off x="7187566" y="5296863"/>
              <a:ext cx="142874" cy="2553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08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522413" y="3733800"/>
            <a:ext cx="9144000" cy="1143000"/>
          </a:xfrm>
        </p:spPr>
        <p:txBody>
          <a:bodyPr rtlCol="0"/>
          <a:lstStyle/>
          <a:p>
            <a:r>
              <a:rPr lang="tr-TR" sz="4800" dirty="0" smtClean="0"/>
              <a:t>Farklı Modeller - 1</a:t>
            </a:r>
            <a:endParaRPr lang="tr-TR" sz="4800" dirty="0"/>
          </a:p>
        </p:txBody>
      </p:sp>
      <p:sp>
        <p:nvSpPr>
          <p:cNvPr id="3" name="Alt Başlık 2"/>
          <p:cNvSpPr>
            <a:spLocks noGrp="1"/>
          </p:cNvSpPr>
          <p:nvPr>
            <p:ph type="subTitle" idx="1"/>
          </p:nvPr>
        </p:nvSpPr>
        <p:spPr/>
        <p:txBody>
          <a:bodyPr rtlCol="0"/>
          <a:lstStyle/>
          <a:p>
            <a:pPr rtl="0"/>
            <a:r>
              <a:rPr lang="tr-TR" dirty="0" smtClean="0">
                <a:solidFill>
                  <a:schemeClr val="tx1">
                    <a:lumMod val="50000"/>
                  </a:schemeClr>
                </a:solidFill>
              </a:rPr>
              <a:t>Hayaller ve Gerçekler </a:t>
            </a:r>
          </a:p>
          <a:p>
            <a:pPr rtl="0"/>
            <a:r>
              <a:rPr lang="tr-TR" dirty="0" smtClean="0">
                <a:solidFill>
                  <a:schemeClr val="tx1">
                    <a:lumMod val="50000"/>
                  </a:schemeClr>
                </a:solidFill>
              </a:rPr>
              <a:t>…… MTK, ÇMTK ve ötesi</a:t>
            </a:r>
            <a:endParaRPr lang="tr-TR" dirty="0">
              <a:solidFill>
                <a:schemeClr val="tx1">
                  <a:lumMod val="50000"/>
                </a:schemeClr>
              </a:solidFill>
            </a:endParaRPr>
          </a:p>
        </p:txBody>
      </p:sp>
      <p:sp>
        <p:nvSpPr>
          <p:cNvPr id="4" name="Slayt Numarası Yer Tutucusu 3"/>
          <p:cNvSpPr>
            <a:spLocks noGrp="1"/>
          </p:cNvSpPr>
          <p:nvPr>
            <p:ph type="sldNum" sz="quarter" idx="12"/>
          </p:nvPr>
        </p:nvSpPr>
        <p:spPr/>
        <p:txBody>
          <a:bodyPr/>
          <a:lstStyle/>
          <a:p>
            <a:pPr rtl="0"/>
            <a:fld id="{E5137D0E-4A4F-4307-8994-C1891D747D59}" type="slidenum">
              <a:rPr lang="tr-TR" noProof="0" smtClean="0"/>
              <a:t>64</a:t>
            </a:fld>
            <a:endParaRPr lang="tr-TR" noProof="0" dirty="0"/>
          </a:p>
        </p:txBody>
      </p:sp>
    </p:spTree>
    <p:extLst>
      <p:ext uri="{BB962C8B-B14F-4D97-AF65-F5344CB8AC3E}">
        <p14:creationId xmlns:p14="http://schemas.microsoft.com/office/powerpoint/2010/main" val="103747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827212" y="608355"/>
          <a:ext cx="8534400" cy="6097245"/>
        </p:xfrm>
        <a:graphic>
          <a:graphicData uri="http://schemas.openxmlformats.org/drawingml/2006/table">
            <a:tbl>
              <a:tblPr/>
              <a:tblGrid>
                <a:gridCol w="898358">
                  <a:extLst>
                    <a:ext uri="{9D8B030D-6E8A-4147-A177-3AD203B41FA5}">
                      <a16:colId xmlns:a16="http://schemas.microsoft.com/office/drawing/2014/main" val="20000"/>
                    </a:ext>
                  </a:extLst>
                </a:gridCol>
                <a:gridCol w="598579">
                  <a:extLst>
                    <a:ext uri="{9D8B030D-6E8A-4147-A177-3AD203B41FA5}">
                      <a16:colId xmlns:a16="http://schemas.microsoft.com/office/drawing/2014/main" val="20001"/>
                    </a:ext>
                  </a:extLst>
                </a:gridCol>
                <a:gridCol w="791994">
                  <a:extLst>
                    <a:ext uri="{9D8B030D-6E8A-4147-A177-3AD203B41FA5}">
                      <a16:colId xmlns:a16="http://schemas.microsoft.com/office/drawing/2014/main" val="20002"/>
                    </a:ext>
                  </a:extLst>
                </a:gridCol>
                <a:gridCol w="892697">
                  <a:extLst>
                    <a:ext uri="{9D8B030D-6E8A-4147-A177-3AD203B41FA5}">
                      <a16:colId xmlns:a16="http://schemas.microsoft.com/office/drawing/2014/main" val="20003"/>
                    </a:ext>
                  </a:extLst>
                </a:gridCol>
                <a:gridCol w="612769">
                  <a:extLst>
                    <a:ext uri="{9D8B030D-6E8A-4147-A177-3AD203B41FA5}">
                      <a16:colId xmlns:a16="http://schemas.microsoft.com/office/drawing/2014/main" val="20004"/>
                    </a:ext>
                  </a:extLst>
                </a:gridCol>
                <a:gridCol w="619598">
                  <a:extLst>
                    <a:ext uri="{9D8B030D-6E8A-4147-A177-3AD203B41FA5}">
                      <a16:colId xmlns:a16="http://schemas.microsoft.com/office/drawing/2014/main" val="20005"/>
                    </a:ext>
                  </a:extLst>
                </a:gridCol>
                <a:gridCol w="703232">
                  <a:extLst>
                    <a:ext uri="{9D8B030D-6E8A-4147-A177-3AD203B41FA5}">
                      <a16:colId xmlns:a16="http://schemas.microsoft.com/office/drawing/2014/main" val="20006"/>
                    </a:ext>
                  </a:extLst>
                </a:gridCol>
                <a:gridCol w="619598">
                  <a:extLst>
                    <a:ext uri="{9D8B030D-6E8A-4147-A177-3AD203B41FA5}">
                      <a16:colId xmlns:a16="http://schemas.microsoft.com/office/drawing/2014/main" val="20007"/>
                    </a:ext>
                  </a:extLst>
                </a:gridCol>
                <a:gridCol w="701528">
                  <a:extLst>
                    <a:ext uri="{9D8B030D-6E8A-4147-A177-3AD203B41FA5}">
                      <a16:colId xmlns:a16="http://schemas.microsoft.com/office/drawing/2014/main" val="20008"/>
                    </a:ext>
                  </a:extLst>
                </a:gridCol>
                <a:gridCol w="701528">
                  <a:extLst>
                    <a:ext uri="{9D8B030D-6E8A-4147-A177-3AD203B41FA5}">
                      <a16:colId xmlns:a16="http://schemas.microsoft.com/office/drawing/2014/main" val="20009"/>
                    </a:ext>
                  </a:extLst>
                </a:gridCol>
                <a:gridCol w="703232">
                  <a:extLst>
                    <a:ext uri="{9D8B030D-6E8A-4147-A177-3AD203B41FA5}">
                      <a16:colId xmlns:a16="http://schemas.microsoft.com/office/drawing/2014/main" val="20010"/>
                    </a:ext>
                  </a:extLst>
                </a:gridCol>
                <a:gridCol w="691287">
                  <a:extLst>
                    <a:ext uri="{9D8B030D-6E8A-4147-A177-3AD203B41FA5}">
                      <a16:colId xmlns:a16="http://schemas.microsoft.com/office/drawing/2014/main" val="20011"/>
                    </a:ext>
                  </a:extLst>
                </a:gridCol>
              </a:tblGrid>
              <a:tr h="1070522">
                <a:tc gridSpan="2">
                  <a:txBody>
                    <a:bodyPr/>
                    <a:lstStyle/>
                    <a:p>
                      <a:pPr marL="0" marR="0" algn="ctr">
                        <a:spcBef>
                          <a:spcPts val="0"/>
                        </a:spcBef>
                        <a:spcAft>
                          <a:spcPts val="0"/>
                        </a:spcAft>
                      </a:pPr>
                      <a:endParaRPr lang="en-US" sz="1200" dirty="0">
                        <a:latin typeface="Times New Roman"/>
                        <a:ea typeface="Times New Roman"/>
                        <a:cs typeface="Times New Roman"/>
                      </a:endParaRPr>
                    </a:p>
                    <a:p>
                      <a:pPr marL="0" marR="0" algn="r">
                        <a:spcBef>
                          <a:spcPts val="0"/>
                        </a:spcBef>
                        <a:spcAft>
                          <a:spcPts val="0"/>
                        </a:spcAft>
                      </a:pPr>
                      <a:r>
                        <a:rPr lang="en-US" sz="1200" b="1" dirty="0">
                          <a:latin typeface="Times New Roman"/>
                          <a:ea typeface="Times New Roman"/>
                          <a:cs typeface="Times New Roman"/>
                        </a:rPr>
                        <a:t>Model Fit</a:t>
                      </a:r>
                      <a:endParaRPr lang="en-US" sz="1200" dirty="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endParaRPr lang="en-US" sz="1200">
                        <a:latin typeface="Times New Roman"/>
                        <a:ea typeface="Times New Roman"/>
                        <a:cs typeface="Times New Roman"/>
                      </a:endParaRPr>
                    </a:p>
                    <a:p>
                      <a:pPr marL="0" marR="0" algn="ctr">
                        <a:spcBef>
                          <a:spcPts val="0"/>
                        </a:spcBef>
                        <a:spcAft>
                          <a:spcPts val="0"/>
                        </a:spcAft>
                      </a:pPr>
                      <a:r>
                        <a:rPr lang="en-US" sz="1200">
                          <a:latin typeface="Times New Roman"/>
                          <a:ea typeface="Times New Roman"/>
                          <a:cs typeface="Times New Roman"/>
                        </a:rPr>
                        <a:t>1D IRT</a:t>
                      </a:r>
                    </a:p>
                    <a:p>
                      <a:pPr marL="0" marR="0" algn="ctr">
                        <a:spcBef>
                          <a:spcPts val="0"/>
                        </a:spcBef>
                        <a:spcAft>
                          <a:spcPts val="0"/>
                        </a:spcAft>
                      </a:pPr>
                      <a:r>
                        <a:rPr lang="en-US" sz="1200">
                          <a:latin typeface="Times New Roman"/>
                          <a:ea typeface="Times New Roman"/>
                          <a:cs typeface="Times New Roman"/>
                        </a:rPr>
                        <a:t>µ=0 σ</a:t>
                      </a:r>
                      <a:r>
                        <a:rPr lang="en-US" sz="1200" baseline="30000">
                          <a:latin typeface="Times New Roman"/>
                          <a:ea typeface="Times New Roman"/>
                          <a:cs typeface="Times New Roman"/>
                        </a:rPr>
                        <a:t>2</a:t>
                      </a:r>
                      <a:r>
                        <a:rPr lang="en-US" sz="1200">
                          <a:latin typeface="Times New Roman"/>
                          <a:ea typeface="Times New Roman"/>
                          <a:cs typeface="Times New Roman"/>
                        </a:rPr>
                        <a:t>=1</a:t>
                      </a: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0"/>
                  </a:ext>
                </a:extLst>
              </a:tr>
              <a:tr h="883470">
                <a:tc gridSpan="2">
                  <a:txBody>
                    <a:bodyPr/>
                    <a:lstStyle/>
                    <a:p>
                      <a:pPr marL="0" marR="0" algn="r">
                        <a:spcBef>
                          <a:spcPts val="0"/>
                        </a:spcBef>
                        <a:spcAft>
                          <a:spcPts val="0"/>
                        </a:spcAft>
                      </a:pPr>
                      <a:r>
                        <a:rPr lang="en-US" sz="1200" b="1" smtClean="0">
                          <a:solidFill>
                            <a:srgbClr val="000000"/>
                          </a:solidFill>
                          <a:latin typeface="Times New Roman"/>
                          <a:ea typeface="Times New Roman"/>
                          <a:cs typeface="Times New Roman"/>
                        </a:rPr>
                        <a:t>Neg</a:t>
                      </a:r>
                      <a:r>
                        <a:rPr lang="en-US" sz="1200" b="1">
                          <a:solidFill>
                            <a:srgbClr val="000000"/>
                          </a:solidFill>
                          <a:latin typeface="Times New Roman"/>
                          <a:ea typeface="Times New Roman"/>
                          <a:cs typeface="Times New Roman"/>
                        </a:rPr>
                        <a:t>. </a:t>
                      </a:r>
                      <a:r>
                        <a:rPr lang="en-US" sz="1200" b="1" err="1">
                          <a:solidFill>
                            <a:srgbClr val="000000"/>
                          </a:solidFill>
                          <a:latin typeface="Times New Roman"/>
                          <a:ea typeface="Times New Roman"/>
                          <a:cs typeface="Times New Roman"/>
                        </a:rPr>
                        <a:t>Log.L</a:t>
                      </a:r>
                      <a:r>
                        <a:rPr lang="en-US" sz="1200" b="1">
                          <a:solidFill>
                            <a:srgbClr val="000000"/>
                          </a:solidFill>
                          <a:latin typeface="Times New Roman"/>
                          <a:ea typeface="Times New Roman"/>
                          <a:cs typeface="Times New Roman"/>
                        </a:rPr>
                        <a:t>.</a:t>
                      </a:r>
                      <a:endParaRPr lang="en-US" sz="1200">
                        <a:latin typeface="Times New Roman"/>
                        <a:ea typeface="Times New Roman"/>
                        <a:cs typeface="Times New Roman"/>
                      </a:endParaRPr>
                    </a:p>
                    <a:p>
                      <a:pPr marL="0" marR="0" algn="r">
                        <a:spcBef>
                          <a:spcPts val="0"/>
                        </a:spcBef>
                        <a:spcAft>
                          <a:spcPts val="0"/>
                        </a:spcAft>
                      </a:pPr>
                      <a:r>
                        <a:rPr lang="en-US" sz="1200" b="1">
                          <a:latin typeface="Times New Roman"/>
                          <a:ea typeface="Times New Roman"/>
                          <a:cs typeface="Times New Roman"/>
                        </a:rPr>
                        <a:t>BIC</a:t>
                      </a:r>
                      <a:endParaRPr lang="en-US" sz="1200">
                        <a:latin typeface="Times New Roman"/>
                        <a:ea typeface="Times New Roman"/>
                        <a:cs typeface="Times New Roman"/>
                      </a:endParaRPr>
                    </a:p>
                    <a:p>
                      <a:pPr marL="0" marR="0" algn="r">
                        <a:spcBef>
                          <a:spcPts val="0"/>
                        </a:spcBef>
                        <a:spcAft>
                          <a:spcPts val="0"/>
                        </a:spcAft>
                      </a:pPr>
                      <a:r>
                        <a:rPr lang="en-US" sz="1200" b="1">
                          <a:latin typeface="Times New Roman"/>
                          <a:ea typeface="Times New Roman"/>
                          <a:cs typeface="Times New Roman"/>
                        </a:rPr>
                        <a:t>AIC</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endParaRPr lang="en-US" sz="1200">
                        <a:latin typeface="Times New Roman"/>
                        <a:ea typeface="Times New Roman"/>
                        <a:cs typeface="Times New Roman"/>
                      </a:endParaRPr>
                    </a:p>
                    <a:p>
                      <a:pPr marL="0" marR="0" algn="ctr">
                        <a:spcBef>
                          <a:spcPts val="0"/>
                        </a:spcBef>
                        <a:spcAft>
                          <a:spcPts val="0"/>
                        </a:spcAft>
                      </a:pPr>
                      <a:r>
                        <a:rPr lang="en-US" sz="1200">
                          <a:latin typeface="Times New Roman"/>
                          <a:ea typeface="Times New Roman"/>
                          <a:cs typeface="Times New Roman"/>
                        </a:rPr>
                        <a:t>68820</a:t>
                      </a:r>
                    </a:p>
                    <a:p>
                      <a:pPr marL="0" marR="0" algn="ctr">
                        <a:spcBef>
                          <a:spcPts val="0"/>
                        </a:spcBef>
                        <a:spcAft>
                          <a:spcPts val="0"/>
                        </a:spcAft>
                      </a:pPr>
                      <a:r>
                        <a:rPr lang="en-US" sz="1200" smtClean="0">
                          <a:latin typeface="Times New Roman"/>
                          <a:ea typeface="Times New Roman"/>
                          <a:cs typeface="Times New Roman"/>
                        </a:rPr>
                        <a:t>137712</a:t>
                      </a:r>
                    </a:p>
                    <a:p>
                      <a:pPr marL="0" marR="0" algn="ctr">
                        <a:spcBef>
                          <a:spcPts val="0"/>
                        </a:spcBef>
                        <a:spcAft>
                          <a:spcPts val="0"/>
                        </a:spcAft>
                      </a:pPr>
                      <a:r>
                        <a:rPr lang="en-US" sz="1200" smtClean="0">
                          <a:latin typeface="Times New Roman"/>
                          <a:ea typeface="Times New Roman"/>
                          <a:cs typeface="Times New Roman"/>
                        </a:rPr>
                        <a:t>137956</a:t>
                      </a: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1"/>
                  </a:ext>
                </a:extLst>
              </a:tr>
              <a:tr h="259133">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ITEMS</a:t>
                      </a: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latin typeface="Times New Roman"/>
                          <a:ea typeface="Times New Roman"/>
                          <a:cs typeface="Times New Roman"/>
                        </a:rPr>
                        <a:t>d</a:t>
                      </a: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a</a:t>
                      </a: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-0.916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0.571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3"/>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2</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-0.719</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0.554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4"/>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0.126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0.398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5"/>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0.952</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0.482</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6"/>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0.165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0.406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7"/>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-2.743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0.124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8"/>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1.128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0.201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9"/>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-0.246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0.346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0"/>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9</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-2.008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0.291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1"/>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10</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0.287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0.644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2"/>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1.608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0.336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3"/>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12</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0.031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0.271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4"/>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0.471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0.168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5"/>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-0.057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FF0000"/>
                          </a:solidFill>
                          <a:latin typeface="Times New Roman"/>
                          <a:ea typeface="Times New Roman"/>
                          <a:cs typeface="Times New Roman"/>
                        </a:rPr>
                        <a:t>1.073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6"/>
                  </a:ext>
                </a:extLst>
              </a:tr>
              <a:tr h="277436">
                <a:tc>
                  <a:txBody>
                    <a:bodyPr/>
                    <a:lstStyle/>
                    <a:p>
                      <a:pPr marL="0" marR="0">
                        <a:spcBef>
                          <a:spcPts val="0"/>
                        </a:spcBef>
                        <a:spcAft>
                          <a:spcPts val="0"/>
                        </a:spcAft>
                      </a:pPr>
                      <a:r>
                        <a:rPr lang="en-US" sz="1200">
                          <a:solidFill>
                            <a:srgbClr val="000000"/>
                          </a:solidFill>
                          <a:latin typeface="Times New Roman"/>
                          <a:ea typeface="Times New Roman"/>
                          <a:cs typeface="Times New Roman"/>
                        </a:rPr>
                        <a:t>item 15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0.443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0.235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7"/>
                  </a:ext>
                </a:extLst>
              </a:tr>
              <a:tr h="277436">
                <a:tc>
                  <a:txBody>
                    <a:bodyPr/>
                    <a:lstStyle/>
                    <a:p>
                      <a:pPr marL="0" marR="0">
                        <a:spcBef>
                          <a:spcPts val="0"/>
                        </a:spcBef>
                        <a:spcAft>
                          <a:spcPts val="0"/>
                        </a:spcAft>
                      </a:pPr>
                      <a:r>
                        <a:rPr lang="en-US" sz="1200">
                          <a:solidFill>
                            <a:srgbClr val="000000"/>
                          </a:solidFill>
                          <a:latin typeface="Times New Roman"/>
                          <a:ea typeface="Times New Roman"/>
                          <a:cs typeface="Times New Roman"/>
                        </a:rPr>
                        <a:t>item 16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1.694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0.823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8"/>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0.326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FF0000"/>
                          </a:solidFill>
                          <a:latin typeface="Times New Roman"/>
                          <a:ea typeface="Times New Roman"/>
                          <a:cs typeface="Times New Roman"/>
                        </a:rPr>
                        <a:t>1.073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9"/>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0.035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solidFill>
                            <a:srgbClr val="FF0000"/>
                          </a:solidFill>
                          <a:latin typeface="Times New Roman"/>
                          <a:ea typeface="Times New Roman"/>
                          <a:cs typeface="Times New Roman"/>
                        </a:rPr>
                        <a:t>1.273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endParaRPr lang="en-US" sz="1200" dirty="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bl>
          </a:graphicData>
        </a:graphic>
      </p:graphicFrame>
      <p:sp>
        <p:nvSpPr>
          <p:cNvPr id="3" name="Title 1"/>
          <p:cNvSpPr txBox="1">
            <a:spLocks/>
          </p:cNvSpPr>
          <p:nvPr/>
        </p:nvSpPr>
        <p:spPr>
          <a:xfrm>
            <a:off x="1979612" y="0"/>
            <a:ext cx="8229600" cy="609600"/>
          </a:xfrm>
          <a:prstGeom prst="rect">
            <a:avLst/>
          </a:prstGeom>
          <a:solidFill>
            <a:srgbClr val="002060"/>
          </a:solidFill>
        </p:spPr>
        <p:txBody>
          <a:bodyPr>
            <a:normAutofit fontScale="90000" lnSpcReduction="20000"/>
          </a:bodyPr>
          <a:lstStyle/>
          <a:p>
            <a:pPr lvl="0" algn="ctr">
              <a:spcBef>
                <a:spcPct val="0"/>
              </a:spcBef>
              <a:defRPr/>
            </a:pPr>
            <a:r>
              <a:rPr lang="en-US" sz="4400" dirty="0" err="1">
                <a:solidFill>
                  <a:schemeClr val="bg1"/>
                </a:solidFill>
              </a:rPr>
              <a:t>Ger</a:t>
            </a:r>
            <a:r>
              <a:rPr lang="tr-TR" sz="4400" dirty="0">
                <a:solidFill>
                  <a:schemeClr val="bg1"/>
                </a:solidFill>
              </a:rPr>
              <a:t>ç</a:t>
            </a:r>
            <a:r>
              <a:rPr lang="en-US" sz="4400" dirty="0" err="1">
                <a:solidFill>
                  <a:schemeClr val="bg1"/>
                </a:solidFill>
              </a:rPr>
              <a:t>ek</a:t>
            </a:r>
            <a:r>
              <a:rPr lang="en-US" sz="4400" dirty="0">
                <a:solidFill>
                  <a:schemeClr val="bg1"/>
                </a:solidFill>
              </a:rPr>
              <a:t> Data </a:t>
            </a:r>
            <a:r>
              <a:rPr lang="tr-TR" sz="4400" dirty="0">
                <a:solidFill>
                  <a:schemeClr val="bg1"/>
                </a:solidFill>
              </a:rPr>
              <a:t>Ö</a:t>
            </a:r>
            <a:r>
              <a:rPr lang="en-US" sz="4400" dirty="0" err="1">
                <a:solidFill>
                  <a:schemeClr val="bg1"/>
                </a:solidFill>
              </a:rPr>
              <a:t>rne</a:t>
            </a:r>
            <a:r>
              <a:rPr lang="tr-TR" sz="4400" dirty="0">
                <a:solidFill>
                  <a:schemeClr val="bg1"/>
                </a:solidFill>
              </a:rPr>
              <a:t>ğ</a:t>
            </a:r>
            <a:r>
              <a:rPr lang="en-US" sz="4400" dirty="0">
                <a:solidFill>
                  <a:schemeClr val="bg1"/>
                </a:solidFill>
              </a:rPr>
              <a:t>i - 1</a:t>
            </a:r>
          </a:p>
        </p:txBody>
      </p:sp>
      <p:sp>
        <p:nvSpPr>
          <p:cNvPr id="4" name="Slayt Numarası Yer Tutucusu 3"/>
          <p:cNvSpPr>
            <a:spLocks noGrp="1"/>
          </p:cNvSpPr>
          <p:nvPr>
            <p:ph type="sldNum" sz="quarter" idx="12"/>
          </p:nvPr>
        </p:nvSpPr>
        <p:spPr/>
        <p:txBody>
          <a:bodyPr/>
          <a:lstStyle/>
          <a:p>
            <a:pPr rtl="0"/>
            <a:fld id="{E5137D0E-4A4F-4307-8994-C1891D747D59}" type="slidenum">
              <a:rPr lang="tr-TR" smtClean="0"/>
              <a:t>65</a:t>
            </a:fld>
            <a:endParaRPr lang="tr-TR" dirty="0"/>
          </a:p>
        </p:txBody>
      </p:sp>
    </p:spTree>
    <p:extLst>
      <p:ext uri="{BB962C8B-B14F-4D97-AF65-F5344CB8AC3E}">
        <p14:creationId xmlns:p14="http://schemas.microsoft.com/office/powerpoint/2010/main" val="331924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827212" y="608355"/>
          <a:ext cx="8534400" cy="6097245"/>
        </p:xfrm>
        <a:graphic>
          <a:graphicData uri="http://schemas.openxmlformats.org/drawingml/2006/table">
            <a:tbl>
              <a:tblPr/>
              <a:tblGrid>
                <a:gridCol w="898358">
                  <a:extLst>
                    <a:ext uri="{9D8B030D-6E8A-4147-A177-3AD203B41FA5}">
                      <a16:colId xmlns:a16="http://schemas.microsoft.com/office/drawing/2014/main" val="20000"/>
                    </a:ext>
                  </a:extLst>
                </a:gridCol>
                <a:gridCol w="598579">
                  <a:extLst>
                    <a:ext uri="{9D8B030D-6E8A-4147-A177-3AD203B41FA5}">
                      <a16:colId xmlns:a16="http://schemas.microsoft.com/office/drawing/2014/main" val="20001"/>
                    </a:ext>
                  </a:extLst>
                </a:gridCol>
                <a:gridCol w="791994">
                  <a:extLst>
                    <a:ext uri="{9D8B030D-6E8A-4147-A177-3AD203B41FA5}">
                      <a16:colId xmlns:a16="http://schemas.microsoft.com/office/drawing/2014/main" val="20002"/>
                    </a:ext>
                  </a:extLst>
                </a:gridCol>
                <a:gridCol w="892697">
                  <a:extLst>
                    <a:ext uri="{9D8B030D-6E8A-4147-A177-3AD203B41FA5}">
                      <a16:colId xmlns:a16="http://schemas.microsoft.com/office/drawing/2014/main" val="20003"/>
                    </a:ext>
                  </a:extLst>
                </a:gridCol>
                <a:gridCol w="612769">
                  <a:extLst>
                    <a:ext uri="{9D8B030D-6E8A-4147-A177-3AD203B41FA5}">
                      <a16:colId xmlns:a16="http://schemas.microsoft.com/office/drawing/2014/main" val="20004"/>
                    </a:ext>
                  </a:extLst>
                </a:gridCol>
                <a:gridCol w="619598">
                  <a:extLst>
                    <a:ext uri="{9D8B030D-6E8A-4147-A177-3AD203B41FA5}">
                      <a16:colId xmlns:a16="http://schemas.microsoft.com/office/drawing/2014/main" val="20005"/>
                    </a:ext>
                  </a:extLst>
                </a:gridCol>
                <a:gridCol w="703232">
                  <a:extLst>
                    <a:ext uri="{9D8B030D-6E8A-4147-A177-3AD203B41FA5}">
                      <a16:colId xmlns:a16="http://schemas.microsoft.com/office/drawing/2014/main" val="20006"/>
                    </a:ext>
                  </a:extLst>
                </a:gridCol>
                <a:gridCol w="619598">
                  <a:extLst>
                    <a:ext uri="{9D8B030D-6E8A-4147-A177-3AD203B41FA5}">
                      <a16:colId xmlns:a16="http://schemas.microsoft.com/office/drawing/2014/main" val="20007"/>
                    </a:ext>
                  </a:extLst>
                </a:gridCol>
                <a:gridCol w="701528">
                  <a:extLst>
                    <a:ext uri="{9D8B030D-6E8A-4147-A177-3AD203B41FA5}">
                      <a16:colId xmlns:a16="http://schemas.microsoft.com/office/drawing/2014/main" val="20008"/>
                    </a:ext>
                  </a:extLst>
                </a:gridCol>
                <a:gridCol w="701528">
                  <a:extLst>
                    <a:ext uri="{9D8B030D-6E8A-4147-A177-3AD203B41FA5}">
                      <a16:colId xmlns:a16="http://schemas.microsoft.com/office/drawing/2014/main" val="20009"/>
                    </a:ext>
                  </a:extLst>
                </a:gridCol>
                <a:gridCol w="703232">
                  <a:extLst>
                    <a:ext uri="{9D8B030D-6E8A-4147-A177-3AD203B41FA5}">
                      <a16:colId xmlns:a16="http://schemas.microsoft.com/office/drawing/2014/main" val="20010"/>
                    </a:ext>
                  </a:extLst>
                </a:gridCol>
                <a:gridCol w="691287">
                  <a:extLst>
                    <a:ext uri="{9D8B030D-6E8A-4147-A177-3AD203B41FA5}">
                      <a16:colId xmlns:a16="http://schemas.microsoft.com/office/drawing/2014/main" val="20011"/>
                    </a:ext>
                  </a:extLst>
                </a:gridCol>
              </a:tblGrid>
              <a:tr h="1070522">
                <a:tc gridSpan="2">
                  <a:txBody>
                    <a:bodyPr/>
                    <a:lstStyle/>
                    <a:p>
                      <a:pPr marL="0" marR="0" algn="ctr">
                        <a:spcBef>
                          <a:spcPts val="0"/>
                        </a:spcBef>
                        <a:spcAft>
                          <a:spcPts val="0"/>
                        </a:spcAft>
                      </a:pPr>
                      <a:endParaRPr lang="en-US" sz="1200" dirty="0">
                        <a:latin typeface="Times New Roman"/>
                        <a:ea typeface="Times New Roman"/>
                        <a:cs typeface="Times New Roman"/>
                      </a:endParaRPr>
                    </a:p>
                    <a:p>
                      <a:pPr marL="0" marR="0" algn="r">
                        <a:spcBef>
                          <a:spcPts val="0"/>
                        </a:spcBef>
                        <a:spcAft>
                          <a:spcPts val="0"/>
                        </a:spcAft>
                      </a:pPr>
                      <a:r>
                        <a:rPr lang="en-US" sz="1200" b="1" dirty="0">
                          <a:latin typeface="Times New Roman"/>
                          <a:ea typeface="Times New Roman"/>
                          <a:cs typeface="Times New Roman"/>
                        </a:rPr>
                        <a:t>Model Fit</a:t>
                      </a:r>
                      <a:endParaRPr lang="en-US" sz="1200" dirty="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endParaRPr lang="en-US" sz="1200">
                        <a:latin typeface="Times New Roman"/>
                        <a:ea typeface="Times New Roman"/>
                        <a:cs typeface="Times New Roman"/>
                      </a:endParaRPr>
                    </a:p>
                    <a:p>
                      <a:pPr marL="0" marR="0" algn="ctr">
                        <a:spcBef>
                          <a:spcPts val="0"/>
                        </a:spcBef>
                        <a:spcAft>
                          <a:spcPts val="0"/>
                        </a:spcAft>
                      </a:pPr>
                      <a:r>
                        <a:rPr lang="en-US" sz="1200">
                          <a:latin typeface="Times New Roman"/>
                          <a:ea typeface="Times New Roman"/>
                          <a:cs typeface="Times New Roman"/>
                        </a:rPr>
                        <a:t>1D IRT</a:t>
                      </a:r>
                    </a:p>
                    <a:p>
                      <a:pPr marL="0" marR="0" algn="ctr">
                        <a:spcBef>
                          <a:spcPts val="0"/>
                        </a:spcBef>
                        <a:spcAft>
                          <a:spcPts val="0"/>
                        </a:spcAft>
                      </a:pPr>
                      <a:r>
                        <a:rPr lang="en-US" sz="1200">
                          <a:latin typeface="Times New Roman"/>
                          <a:ea typeface="Times New Roman"/>
                          <a:cs typeface="Times New Roman"/>
                        </a:rPr>
                        <a:t>µ=0 σ</a:t>
                      </a:r>
                      <a:r>
                        <a:rPr lang="en-US" sz="1200" baseline="30000">
                          <a:latin typeface="Times New Roman"/>
                          <a:ea typeface="Times New Roman"/>
                          <a:cs typeface="Times New Roman"/>
                        </a:rPr>
                        <a:t>2</a:t>
                      </a:r>
                      <a:r>
                        <a:rPr lang="en-US" sz="1200">
                          <a:latin typeface="Times New Roman"/>
                          <a:ea typeface="Times New Roman"/>
                          <a:cs typeface="Times New Roman"/>
                        </a:rPr>
                        <a:t>=1</a:t>
                      </a: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endParaRPr lang="en-US" sz="1200">
                        <a:latin typeface="Times New Roman"/>
                        <a:ea typeface="Times New Roman"/>
                        <a:cs typeface="Times New Roman"/>
                      </a:endParaRPr>
                    </a:p>
                    <a:p>
                      <a:pPr marL="0" marR="0" algn="ctr">
                        <a:spcBef>
                          <a:spcPts val="0"/>
                        </a:spcBef>
                        <a:spcAft>
                          <a:spcPts val="0"/>
                        </a:spcAft>
                      </a:pPr>
                      <a:r>
                        <a:rPr lang="en-US" sz="1200">
                          <a:latin typeface="Times New Roman"/>
                          <a:ea typeface="Times New Roman"/>
                          <a:cs typeface="Times New Roman"/>
                        </a:rPr>
                        <a:t>2D MIRT</a:t>
                      </a:r>
                    </a:p>
                    <a:p>
                      <a:pPr marL="0" marR="0" algn="ctr">
                        <a:spcBef>
                          <a:spcPts val="0"/>
                        </a:spcBef>
                        <a:spcAft>
                          <a:spcPts val="0"/>
                        </a:spcAft>
                      </a:pPr>
                      <a:r>
                        <a:rPr lang="en-US" sz="1200">
                          <a:latin typeface="Times New Roman"/>
                          <a:ea typeface="Times New Roman"/>
                          <a:cs typeface="Times New Roman"/>
                        </a:rPr>
                        <a:t>Simple structure</a:t>
                      </a:r>
                    </a:p>
                    <a:p>
                      <a:pPr marL="0" marR="0" algn="ctr">
                        <a:spcBef>
                          <a:spcPts val="0"/>
                        </a:spcBef>
                        <a:spcAft>
                          <a:spcPts val="0"/>
                        </a:spcAft>
                      </a:pPr>
                      <a:r>
                        <a:rPr lang="en-US" sz="1200">
                          <a:latin typeface="Times New Roman"/>
                          <a:ea typeface="Times New Roman"/>
                          <a:cs typeface="Times New Roman"/>
                        </a:rPr>
                        <a:t>µ=[0,0] ∑=[1,1] </a:t>
                      </a:r>
                    </a:p>
                    <a:p>
                      <a:pPr marL="0" marR="0" algn="ctr">
                        <a:spcBef>
                          <a:spcPts val="0"/>
                        </a:spcBef>
                        <a:spcAft>
                          <a:spcPts val="0"/>
                        </a:spcAft>
                      </a:pPr>
                      <a:r>
                        <a:rPr lang="en-US" sz="1200">
                          <a:latin typeface="Times New Roman"/>
                          <a:ea typeface="Times New Roman"/>
                          <a:cs typeface="Times New Roman"/>
                        </a:rPr>
                        <a:t>ρ</a:t>
                      </a:r>
                      <a:r>
                        <a:rPr lang="en-US" sz="1200" baseline="-25000">
                          <a:latin typeface="Times New Roman"/>
                          <a:ea typeface="Times New Roman"/>
                          <a:cs typeface="Times New Roman"/>
                        </a:rPr>
                        <a:t>θ1, θ2</a:t>
                      </a:r>
                      <a:r>
                        <a:rPr lang="en-US" sz="1200">
                          <a:latin typeface="Times New Roman"/>
                          <a:ea typeface="Times New Roman"/>
                          <a:cs typeface="Times New Roman"/>
                        </a:rPr>
                        <a:t>=0.3</a:t>
                      </a: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0"/>
                  </a:ext>
                </a:extLst>
              </a:tr>
              <a:tr h="883470">
                <a:tc gridSpan="2">
                  <a:txBody>
                    <a:bodyPr/>
                    <a:lstStyle/>
                    <a:p>
                      <a:pPr marL="0" marR="0" algn="ctr">
                        <a:spcBef>
                          <a:spcPts val="0"/>
                        </a:spcBef>
                        <a:spcAft>
                          <a:spcPts val="0"/>
                        </a:spcAft>
                      </a:pPr>
                      <a:endParaRPr lang="en-US" sz="1200">
                        <a:latin typeface="Times New Roman"/>
                        <a:ea typeface="Times New Roman"/>
                        <a:cs typeface="Times New Roman"/>
                      </a:endParaRPr>
                    </a:p>
                    <a:p>
                      <a:pPr marL="0" marR="0" algn="r">
                        <a:spcBef>
                          <a:spcPts val="0"/>
                        </a:spcBef>
                        <a:spcAft>
                          <a:spcPts val="0"/>
                        </a:spcAft>
                      </a:pPr>
                      <a:r>
                        <a:rPr lang="en-US" sz="1200" b="1">
                          <a:solidFill>
                            <a:srgbClr val="000000"/>
                          </a:solidFill>
                          <a:latin typeface="Times New Roman"/>
                          <a:ea typeface="Times New Roman"/>
                          <a:cs typeface="Times New Roman"/>
                        </a:rPr>
                        <a:t>Neg. Log.L.</a:t>
                      </a:r>
                      <a:endParaRPr lang="en-US" sz="1200">
                        <a:latin typeface="Times New Roman"/>
                        <a:ea typeface="Times New Roman"/>
                        <a:cs typeface="Times New Roman"/>
                      </a:endParaRPr>
                    </a:p>
                    <a:p>
                      <a:pPr marL="0" marR="0" algn="r">
                        <a:spcBef>
                          <a:spcPts val="0"/>
                        </a:spcBef>
                        <a:spcAft>
                          <a:spcPts val="0"/>
                        </a:spcAft>
                      </a:pPr>
                      <a:r>
                        <a:rPr lang="en-US" sz="1200" b="1">
                          <a:latin typeface="Times New Roman"/>
                          <a:ea typeface="Times New Roman"/>
                          <a:cs typeface="Times New Roman"/>
                        </a:rPr>
                        <a:t>BIC</a:t>
                      </a:r>
                      <a:endParaRPr lang="en-US" sz="1200">
                        <a:latin typeface="Times New Roman"/>
                        <a:ea typeface="Times New Roman"/>
                        <a:cs typeface="Times New Roman"/>
                      </a:endParaRPr>
                    </a:p>
                    <a:p>
                      <a:pPr marL="0" marR="0" algn="r">
                        <a:spcBef>
                          <a:spcPts val="0"/>
                        </a:spcBef>
                        <a:spcAft>
                          <a:spcPts val="0"/>
                        </a:spcAft>
                      </a:pPr>
                      <a:r>
                        <a:rPr lang="en-US" sz="1200" b="1">
                          <a:latin typeface="Times New Roman"/>
                          <a:ea typeface="Times New Roman"/>
                          <a:cs typeface="Times New Roman"/>
                        </a:rPr>
                        <a:t>AIC</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endParaRPr lang="en-US" sz="1200">
                        <a:latin typeface="Times New Roman"/>
                        <a:ea typeface="Times New Roman"/>
                        <a:cs typeface="Times New Roman"/>
                      </a:endParaRPr>
                    </a:p>
                    <a:p>
                      <a:pPr marL="0" marR="0" algn="ctr">
                        <a:spcBef>
                          <a:spcPts val="0"/>
                        </a:spcBef>
                        <a:spcAft>
                          <a:spcPts val="0"/>
                        </a:spcAft>
                      </a:pPr>
                      <a:r>
                        <a:rPr lang="en-US" sz="1200">
                          <a:latin typeface="Times New Roman"/>
                          <a:ea typeface="Times New Roman"/>
                          <a:cs typeface="Times New Roman"/>
                        </a:rPr>
                        <a:t>68820</a:t>
                      </a:r>
                    </a:p>
                    <a:p>
                      <a:pPr marL="0" marR="0" algn="ctr">
                        <a:spcBef>
                          <a:spcPts val="0"/>
                        </a:spcBef>
                        <a:spcAft>
                          <a:spcPts val="0"/>
                        </a:spcAft>
                      </a:pPr>
                      <a:r>
                        <a:rPr lang="en-US" sz="1200" smtClean="0">
                          <a:latin typeface="Times New Roman"/>
                          <a:ea typeface="Times New Roman"/>
                          <a:cs typeface="Times New Roman"/>
                        </a:rPr>
                        <a:t>137712</a:t>
                      </a:r>
                    </a:p>
                    <a:p>
                      <a:pPr marL="0" marR="0" algn="ctr">
                        <a:spcBef>
                          <a:spcPts val="0"/>
                        </a:spcBef>
                        <a:spcAft>
                          <a:spcPts val="0"/>
                        </a:spcAft>
                      </a:pPr>
                      <a:r>
                        <a:rPr lang="en-US" sz="1200" smtClean="0">
                          <a:latin typeface="Times New Roman"/>
                          <a:ea typeface="Times New Roman"/>
                          <a:cs typeface="Times New Roman"/>
                        </a:rPr>
                        <a:t>137956</a:t>
                      </a: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endParaRPr lang="en-US" sz="1200">
                        <a:latin typeface="Times New Roman"/>
                        <a:ea typeface="Times New Roman"/>
                        <a:cs typeface="Times New Roman"/>
                      </a:endParaRPr>
                    </a:p>
                    <a:p>
                      <a:pPr marL="0" marR="0" algn="ctr">
                        <a:spcBef>
                          <a:spcPts val="0"/>
                        </a:spcBef>
                        <a:spcAft>
                          <a:spcPts val="0"/>
                        </a:spcAft>
                      </a:pPr>
                      <a:r>
                        <a:rPr lang="en-US" sz="1200">
                          <a:latin typeface="Times New Roman"/>
                          <a:ea typeface="Times New Roman"/>
                          <a:cs typeface="Times New Roman"/>
                        </a:rPr>
                        <a:t>68837</a:t>
                      </a:r>
                    </a:p>
                    <a:p>
                      <a:pPr marL="0" marR="0" algn="ctr">
                        <a:spcBef>
                          <a:spcPts val="0"/>
                        </a:spcBef>
                        <a:spcAft>
                          <a:spcPts val="0"/>
                        </a:spcAft>
                      </a:pPr>
                      <a:r>
                        <a:rPr lang="en-US" sz="1200">
                          <a:latin typeface="Times New Roman"/>
                          <a:ea typeface="Times New Roman"/>
                          <a:cs typeface="Times New Roman"/>
                        </a:rPr>
                        <a:t>137747</a:t>
                      </a:r>
                    </a:p>
                    <a:p>
                      <a:pPr marL="0" marR="0" algn="ctr">
                        <a:spcBef>
                          <a:spcPts val="0"/>
                        </a:spcBef>
                        <a:spcAft>
                          <a:spcPts val="0"/>
                        </a:spcAft>
                      </a:pPr>
                      <a:r>
                        <a:rPr lang="en-US" sz="1200">
                          <a:latin typeface="Times New Roman"/>
                          <a:ea typeface="Times New Roman"/>
                          <a:cs typeface="Times New Roman"/>
                        </a:rPr>
                        <a:t>137991</a:t>
                      </a: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1"/>
                  </a:ext>
                </a:extLst>
              </a:tr>
              <a:tr h="259133">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ITEMS</a:t>
                      </a: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latin typeface="Times New Roman"/>
                          <a:ea typeface="Times New Roman"/>
                          <a:cs typeface="Times New Roman"/>
                        </a:rPr>
                        <a:t>d</a:t>
                      </a: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a</a:t>
                      </a: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latin typeface="Times New Roman"/>
                          <a:ea typeface="Times New Roman"/>
                          <a:cs typeface="Times New Roman"/>
                        </a:rPr>
                        <a:t>a1</a:t>
                      </a:r>
                    </a:p>
                  </a:txBody>
                  <a:tcPr marL="63675" marR="6367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latin typeface="Times New Roman"/>
                          <a:ea typeface="Times New Roman"/>
                          <a:cs typeface="Times New Roman"/>
                        </a:rPr>
                        <a:t>a2</a:t>
                      </a:r>
                    </a:p>
                  </a:txBody>
                  <a:tcPr marL="63675" marR="6367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-0.916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0.571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0.709</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3"/>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2</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-0.719</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0.554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0.764</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4"/>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0.126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0.398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0.516</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5"/>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0.952</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0.482</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0.630</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6"/>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0.165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0.406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0.784</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7"/>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-2.743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0.124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0.153</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8"/>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1.128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0.201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0.267</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9"/>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-0.246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0.346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0.592</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0"/>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9</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-2.008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0.291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0.464</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1"/>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10</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0.287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0.644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0.440</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2"/>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1.608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0.336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0.610</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3"/>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12</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0.031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0.271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0.510</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4"/>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0.471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0.168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0.486</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5"/>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-0.057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FF0000"/>
                          </a:solidFill>
                          <a:latin typeface="Times New Roman"/>
                          <a:ea typeface="Times New Roman"/>
                          <a:cs typeface="Times New Roman"/>
                        </a:rPr>
                        <a:t>1.073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r>
                        <a:rPr lang="en-US" sz="1200" i="1">
                          <a:solidFill>
                            <a:srgbClr val="000000"/>
                          </a:solidFill>
                          <a:latin typeface="Times New Roman"/>
                          <a:ea typeface="Times New Roman"/>
                          <a:cs typeface="Times New Roman"/>
                        </a:rPr>
                        <a:t>1.265</a:t>
                      </a: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6"/>
                  </a:ext>
                </a:extLst>
              </a:tr>
              <a:tr h="277436">
                <a:tc>
                  <a:txBody>
                    <a:bodyPr/>
                    <a:lstStyle/>
                    <a:p>
                      <a:pPr marL="0" marR="0">
                        <a:spcBef>
                          <a:spcPts val="0"/>
                        </a:spcBef>
                        <a:spcAft>
                          <a:spcPts val="0"/>
                        </a:spcAft>
                      </a:pPr>
                      <a:r>
                        <a:rPr lang="en-US" sz="1200">
                          <a:solidFill>
                            <a:srgbClr val="000000"/>
                          </a:solidFill>
                          <a:latin typeface="Times New Roman"/>
                          <a:ea typeface="Times New Roman"/>
                          <a:cs typeface="Times New Roman"/>
                        </a:rPr>
                        <a:t>item 15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0.443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0.235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0.235</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7"/>
                  </a:ext>
                </a:extLst>
              </a:tr>
              <a:tr h="277436">
                <a:tc>
                  <a:txBody>
                    <a:bodyPr/>
                    <a:lstStyle/>
                    <a:p>
                      <a:pPr marL="0" marR="0">
                        <a:spcBef>
                          <a:spcPts val="0"/>
                        </a:spcBef>
                        <a:spcAft>
                          <a:spcPts val="0"/>
                        </a:spcAft>
                      </a:pPr>
                      <a:r>
                        <a:rPr lang="en-US" sz="1200">
                          <a:solidFill>
                            <a:srgbClr val="000000"/>
                          </a:solidFill>
                          <a:latin typeface="Times New Roman"/>
                          <a:ea typeface="Times New Roman"/>
                          <a:cs typeface="Times New Roman"/>
                        </a:rPr>
                        <a:t>item 16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1.694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0.823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0.425</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8"/>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0.326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FF0000"/>
                          </a:solidFill>
                          <a:latin typeface="Times New Roman"/>
                          <a:ea typeface="Times New Roman"/>
                          <a:cs typeface="Times New Roman"/>
                        </a:rPr>
                        <a:t>1.073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r>
                        <a:rPr lang="en-US" sz="1200" i="1">
                          <a:solidFill>
                            <a:srgbClr val="000000"/>
                          </a:solidFill>
                          <a:latin typeface="Times New Roman"/>
                          <a:ea typeface="Times New Roman"/>
                          <a:cs typeface="Times New Roman"/>
                        </a:rPr>
                        <a:t>1.156</a:t>
                      </a: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9"/>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0.035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solidFill>
                            <a:srgbClr val="FF0000"/>
                          </a:solidFill>
                          <a:latin typeface="Times New Roman"/>
                          <a:ea typeface="Times New Roman"/>
                          <a:cs typeface="Times New Roman"/>
                        </a:rPr>
                        <a:t>1.273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i="1">
                          <a:solidFill>
                            <a:srgbClr val="000000"/>
                          </a:solidFill>
                          <a:latin typeface="Times New Roman"/>
                          <a:ea typeface="Times New Roman"/>
                          <a:cs typeface="Times New Roman"/>
                        </a:rPr>
                        <a:t>1.578</a:t>
                      </a: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endParaRPr lang="en-US" sz="1200" dirty="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bl>
          </a:graphicData>
        </a:graphic>
      </p:graphicFrame>
      <p:sp>
        <p:nvSpPr>
          <p:cNvPr id="3" name="Title 1"/>
          <p:cNvSpPr txBox="1">
            <a:spLocks/>
          </p:cNvSpPr>
          <p:nvPr/>
        </p:nvSpPr>
        <p:spPr>
          <a:xfrm>
            <a:off x="1979612" y="0"/>
            <a:ext cx="8229600" cy="609600"/>
          </a:xfrm>
          <a:prstGeom prst="rect">
            <a:avLst/>
          </a:prstGeom>
          <a:solidFill>
            <a:srgbClr val="002060"/>
          </a:solidFill>
        </p:spPr>
        <p:txBody>
          <a:bodyPr>
            <a:normAutofit fontScale="90000" lnSpcReduction="20000"/>
          </a:bodyPr>
          <a:lstStyle/>
          <a:p>
            <a:pPr algn="ctr">
              <a:spcBef>
                <a:spcPct val="0"/>
              </a:spcBef>
              <a:defRPr/>
            </a:pPr>
            <a:r>
              <a:rPr lang="en-US" sz="4400" dirty="0" err="1">
                <a:solidFill>
                  <a:schemeClr val="bg1"/>
                </a:solidFill>
                <a:latin typeface="+mj-lt"/>
                <a:ea typeface="+mj-ea"/>
                <a:cs typeface="+mj-cs"/>
              </a:rPr>
              <a:t>Ger</a:t>
            </a:r>
            <a:r>
              <a:rPr lang="tr-TR" sz="4400" dirty="0">
                <a:solidFill>
                  <a:schemeClr val="bg1"/>
                </a:solidFill>
                <a:latin typeface="+mj-lt"/>
                <a:ea typeface="+mj-ea"/>
                <a:cs typeface="+mj-cs"/>
              </a:rPr>
              <a:t>ç</a:t>
            </a:r>
            <a:r>
              <a:rPr lang="en-US" sz="4400" dirty="0" err="1">
                <a:solidFill>
                  <a:schemeClr val="bg1"/>
                </a:solidFill>
                <a:latin typeface="+mj-lt"/>
                <a:ea typeface="+mj-ea"/>
                <a:cs typeface="+mj-cs"/>
              </a:rPr>
              <a:t>ek</a:t>
            </a:r>
            <a:r>
              <a:rPr lang="en-US" sz="4400" dirty="0">
                <a:solidFill>
                  <a:schemeClr val="bg1"/>
                </a:solidFill>
                <a:latin typeface="+mj-lt"/>
                <a:ea typeface="+mj-ea"/>
                <a:cs typeface="+mj-cs"/>
              </a:rPr>
              <a:t> Data </a:t>
            </a:r>
            <a:r>
              <a:rPr lang="tr-TR" sz="4400" dirty="0">
                <a:solidFill>
                  <a:schemeClr val="bg1"/>
                </a:solidFill>
                <a:latin typeface="+mj-lt"/>
                <a:ea typeface="+mj-ea"/>
                <a:cs typeface="+mj-cs"/>
              </a:rPr>
              <a:t>Ö</a:t>
            </a:r>
            <a:r>
              <a:rPr lang="en-US" sz="4400" dirty="0" err="1">
                <a:solidFill>
                  <a:schemeClr val="bg1"/>
                </a:solidFill>
                <a:latin typeface="+mj-lt"/>
                <a:ea typeface="+mj-ea"/>
                <a:cs typeface="+mj-cs"/>
              </a:rPr>
              <a:t>rne</a:t>
            </a:r>
            <a:r>
              <a:rPr lang="tr-TR" sz="4400" dirty="0">
                <a:solidFill>
                  <a:schemeClr val="bg1"/>
                </a:solidFill>
                <a:latin typeface="+mj-lt"/>
                <a:ea typeface="+mj-ea"/>
                <a:cs typeface="+mj-cs"/>
              </a:rPr>
              <a:t>ğ</a:t>
            </a:r>
            <a:r>
              <a:rPr lang="en-US" sz="4400" dirty="0">
                <a:solidFill>
                  <a:schemeClr val="bg1"/>
                </a:solidFill>
                <a:latin typeface="+mj-lt"/>
                <a:ea typeface="+mj-ea"/>
                <a:cs typeface="+mj-cs"/>
              </a:rPr>
              <a:t>i - 2</a:t>
            </a:r>
          </a:p>
        </p:txBody>
      </p:sp>
      <p:sp>
        <p:nvSpPr>
          <p:cNvPr id="4" name="Slayt Numarası Yer Tutucusu 3"/>
          <p:cNvSpPr>
            <a:spLocks noGrp="1"/>
          </p:cNvSpPr>
          <p:nvPr>
            <p:ph type="sldNum" sz="quarter" idx="12"/>
          </p:nvPr>
        </p:nvSpPr>
        <p:spPr/>
        <p:txBody>
          <a:bodyPr/>
          <a:lstStyle/>
          <a:p>
            <a:pPr rtl="0"/>
            <a:fld id="{E5137D0E-4A4F-4307-8994-C1891D747D59}" type="slidenum">
              <a:rPr lang="tr-TR" smtClean="0"/>
              <a:t>66</a:t>
            </a:fld>
            <a:endParaRPr lang="tr-TR" dirty="0"/>
          </a:p>
        </p:txBody>
      </p:sp>
    </p:spTree>
    <p:extLst>
      <p:ext uri="{BB962C8B-B14F-4D97-AF65-F5344CB8AC3E}">
        <p14:creationId xmlns:p14="http://schemas.microsoft.com/office/powerpoint/2010/main" val="697598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solidFill>
            <a:srgbClr val="002060"/>
          </a:solidFill>
        </p:spPr>
        <p:txBody>
          <a:bodyPr/>
          <a:lstStyle/>
          <a:p>
            <a:r>
              <a:rPr lang="tr-TR" altLang="en-US" dirty="0" smtClean="0">
                <a:solidFill>
                  <a:schemeClr val="bg1"/>
                </a:solidFill>
              </a:rPr>
              <a:t>Ç</a:t>
            </a:r>
            <a:r>
              <a:rPr lang="en-US" altLang="en-US" dirty="0" smtClean="0">
                <a:solidFill>
                  <a:schemeClr val="bg1"/>
                </a:solidFill>
              </a:rPr>
              <a:t>MTK (MIRT)</a:t>
            </a:r>
            <a:endParaRPr lang="nl-NL" altLang="en-US" dirty="0">
              <a:solidFill>
                <a:schemeClr val="bg1"/>
              </a:solidFill>
            </a:endParaRPr>
          </a:p>
        </p:txBody>
      </p:sp>
      <p:graphicFrame>
        <p:nvGraphicFramePr>
          <p:cNvPr id="204803" name="Object 3"/>
          <p:cNvGraphicFramePr>
            <a:graphicFrameLocks noGrp="1" noChangeAspect="1"/>
          </p:cNvGraphicFramePr>
          <p:nvPr>
            <p:ph sz="half" idx="1"/>
            <p:extLst/>
          </p:nvPr>
        </p:nvGraphicFramePr>
        <p:xfrm>
          <a:off x="3502694" y="1869504"/>
          <a:ext cx="4679950" cy="1487488"/>
        </p:xfrm>
        <a:graphic>
          <a:graphicData uri="http://schemas.openxmlformats.org/presentationml/2006/ole">
            <mc:AlternateContent xmlns:mc="http://schemas.openxmlformats.org/markup-compatibility/2006">
              <mc:Choice xmlns:v="urn:schemas-microsoft-com:vml" Requires="v">
                <p:oleObj spid="_x0000_s21514" name="Equation" r:id="rId3" imgW="2286000" imgH="838080" progId="Equation.DSMT4">
                  <p:embed/>
                </p:oleObj>
              </mc:Choice>
              <mc:Fallback>
                <p:oleObj name="Equation" r:id="rId3" imgW="2286000" imgH="838080" progId="Equation.DSMT4">
                  <p:embed/>
                  <p:pic>
                    <p:nvPicPr>
                      <p:cNvPr id="20480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2694" y="1869504"/>
                        <a:ext cx="4679950" cy="1487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04" name="Rectangle 4"/>
          <p:cNvSpPr>
            <a:spLocks noChangeArrowheads="1"/>
          </p:cNvSpPr>
          <p:nvPr/>
        </p:nvSpPr>
        <p:spPr bwMode="auto">
          <a:xfrm>
            <a:off x="1522413" y="30300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4805" name="Rectangle 5"/>
          <p:cNvSpPr>
            <a:spLocks noChangeArrowheads="1"/>
          </p:cNvSpPr>
          <p:nvPr/>
        </p:nvSpPr>
        <p:spPr bwMode="auto">
          <a:xfrm>
            <a:off x="1522413" y="30300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4806" name="Rectangle 6"/>
          <p:cNvSpPr>
            <a:spLocks noChangeArrowheads="1"/>
          </p:cNvSpPr>
          <p:nvPr/>
        </p:nvSpPr>
        <p:spPr bwMode="auto">
          <a:xfrm>
            <a:off x="1522413" y="30300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4811" name="Text Box 11"/>
          <p:cNvSpPr txBox="1">
            <a:spLocks noChangeArrowheads="1"/>
          </p:cNvSpPr>
          <p:nvPr/>
        </p:nvSpPr>
        <p:spPr bwMode="auto">
          <a:xfrm>
            <a:off x="3430588" y="3825876"/>
            <a:ext cx="5832475" cy="183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i="1" dirty="0" err="1"/>
              <a:t>a</a:t>
            </a:r>
            <a:r>
              <a:rPr lang="en-US" altLang="en-US" i="1" dirty="0" err="1"/>
              <a:t>i</a:t>
            </a:r>
            <a:r>
              <a:rPr lang="en-US" altLang="en-US" dirty="0"/>
              <a:t> : (</a:t>
            </a:r>
            <a:r>
              <a:rPr lang="en-US" altLang="en-US" i="1" dirty="0"/>
              <a:t> ai1</a:t>
            </a:r>
            <a:r>
              <a:rPr lang="en-US" altLang="en-US" dirty="0"/>
              <a:t>, </a:t>
            </a:r>
            <a:r>
              <a:rPr lang="en-US" altLang="en-US" i="1" dirty="0"/>
              <a:t>ai2</a:t>
            </a:r>
            <a:r>
              <a:rPr lang="en-US" altLang="en-US" dirty="0"/>
              <a:t>, …, </a:t>
            </a:r>
            <a:r>
              <a:rPr lang="en-US" altLang="en-US" i="1" dirty="0" err="1"/>
              <a:t>aik</a:t>
            </a:r>
            <a:r>
              <a:rPr lang="en-US" altLang="en-US" dirty="0"/>
              <a:t>)‘ </a:t>
            </a:r>
            <a:r>
              <a:rPr lang="en-US" altLang="en-US" dirty="0" err="1"/>
              <a:t>madde</a:t>
            </a:r>
            <a:r>
              <a:rPr lang="en-US" altLang="en-US" dirty="0"/>
              <a:t> ay</a:t>
            </a:r>
            <a:r>
              <a:rPr lang="tr-TR" altLang="en-US" dirty="0"/>
              <a:t>ı</a:t>
            </a:r>
            <a:r>
              <a:rPr lang="en-US" altLang="en-US" dirty="0"/>
              <a:t>r</a:t>
            </a:r>
            <a:r>
              <a:rPr lang="tr-TR" altLang="en-US" dirty="0"/>
              <a:t>ı</a:t>
            </a:r>
            <a:r>
              <a:rPr lang="en-US" altLang="en-US" dirty="0"/>
              <a:t>c</a:t>
            </a:r>
            <a:r>
              <a:rPr lang="tr-TR" altLang="en-US" dirty="0"/>
              <a:t>ı</a:t>
            </a:r>
            <a:r>
              <a:rPr lang="en-US" altLang="en-US" dirty="0"/>
              <a:t>l</a:t>
            </a:r>
            <a:r>
              <a:rPr lang="tr-TR" altLang="en-US" dirty="0"/>
              <a:t>ı</a:t>
            </a:r>
            <a:r>
              <a:rPr lang="en-US" altLang="en-US" dirty="0"/>
              <a:t>k g</a:t>
            </a:r>
            <a:r>
              <a:rPr lang="tr-TR" altLang="en-US" dirty="0"/>
              <a:t>ü</a:t>
            </a:r>
            <a:r>
              <a:rPr lang="en-US" altLang="en-US" dirty="0"/>
              <a:t>c</a:t>
            </a:r>
            <a:r>
              <a:rPr lang="tr-TR" altLang="en-US" dirty="0"/>
              <a:t>ü</a:t>
            </a:r>
            <a:r>
              <a:rPr lang="en-US" altLang="en-US" dirty="0"/>
              <a:t> </a:t>
            </a:r>
            <a:r>
              <a:rPr lang="en-US" altLang="en-US" dirty="0" err="1"/>
              <a:t>indeksi</a:t>
            </a:r>
            <a:r>
              <a:rPr lang="en-US" altLang="en-US" dirty="0"/>
              <a:t> </a:t>
            </a:r>
            <a:r>
              <a:rPr lang="en-US" altLang="en-US" dirty="0" err="1"/>
              <a:t>vekt</a:t>
            </a:r>
            <a:r>
              <a:rPr lang="tr-TR" altLang="en-US" dirty="0"/>
              <a:t>ö</a:t>
            </a:r>
            <a:r>
              <a:rPr lang="en-US" altLang="en-US" dirty="0"/>
              <a:t>r</a:t>
            </a:r>
            <a:r>
              <a:rPr lang="tr-TR" altLang="en-US" dirty="0"/>
              <a:t>ü</a:t>
            </a:r>
            <a:endParaRPr lang="en-US" altLang="en-US" dirty="0"/>
          </a:p>
          <a:p>
            <a:pPr algn="l">
              <a:spcBef>
                <a:spcPct val="50000"/>
              </a:spcBef>
            </a:pPr>
            <a:r>
              <a:rPr lang="en-US" altLang="en-US" i="1" dirty="0"/>
              <a:t>di : </a:t>
            </a:r>
            <a:r>
              <a:rPr lang="en-US" altLang="en-US" i="1" dirty="0" err="1"/>
              <a:t>madde</a:t>
            </a:r>
            <a:r>
              <a:rPr lang="en-US" altLang="en-US" i="1" dirty="0"/>
              <a:t> g</a:t>
            </a:r>
            <a:r>
              <a:rPr lang="tr-TR" altLang="en-US" i="1" dirty="0"/>
              <a:t>üç</a:t>
            </a:r>
            <a:r>
              <a:rPr lang="en-US" altLang="en-US" i="1" dirty="0"/>
              <a:t>l</a:t>
            </a:r>
            <a:r>
              <a:rPr lang="tr-TR" altLang="en-US" i="1" dirty="0"/>
              <a:t>ü</a:t>
            </a:r>
            <a:r>
              <a:rPr lang="en-US" altLang="en-US" i="1" dirty="0"/>
              <a:t>k </a:t>
            </a:r>
            <a:r>
              <a:rPr lang="en-US" altLang="en-US" i="1" dirty="0" err="1"/>
              <a:t>indeksi</a:t>
            </a:r>
            <a:r>
              <a:rPr lang="en-US" altLang="en-US" i="1" dirty="0"/>
              <a:t> </a:t>
            </a:r>
            <a:r>
              <a:rPr lang="en-US" altLang="en-US" i="1" dirty="0" err="1"/>
              <a:t>ile</a:t>
            </a:r>
            <a:r>
              <a:rPr lang="en-US" altLang="en-US" i="1" dirty="0"/>
              <a:t> </a:t>
            </a:r>
            <a:r>
              <a:rPr lang="en-US" altLang="en-US" i="1" dirty="0" err="1"/>
              <a:t>ilgili</a:t>
            </a:r>
            <a:r>
              <a:rPr lang="en-US" altLang="en-US" i="1" dirty="0"/>
              <a:t> </a:t>
            </a:r>
            <a:r>
              <a:rPr lang="en-US" altLang="en-US" i="1" dirty="0" err="1"/>
              <a:t>parametere</a:t>
            </a:r>
            <a:r>
              <a:rPr lang="en-US" altLang="en-US" dirty="0"/>
              <a:t> </a:t>
            </a:r>
          </a:p>
          <a:p>
            <a:pPr algn="l">
              <a:spcBef>
                <a:spcPct val="50000"/>
              </a:spcBef>
            </a:pPr>
            <a:r>
              <a:rPr lang="en-US" altLang="en-US" sz="2000" b="1" i="1" dirty="0">
                <a:sym typeface="Symbol" pitchFamily="18" charset="2"/>
              </a:rPr>
              <a:t></a:t>
            </a:r>
            <a:r>
              <a:rPr lang="en-US" altLang="en-US" i="1" dirty="0"/>
              <a:t>j</a:t>
            </a:r>
            <a:r>
              <a:rPr lang="en-US" altLang="en-US" dirty="0"/>
              <a:t> =(</a:t>
            </a:r>
            <a:r>
              <a:rPr lang="en-US" altLang="en-US" i="1" dirty="0">
                <a:sym typeface="Symbol" pitchFamily="18" charset="2"/>
              </a:rPr>
              <a:t></a:t>
            </a:r>
            <a:r>
              <a:rPr lang="en-US" altLang="en-US" i="1" dirty="0"/>
              <a:t>1j</a:t>
            </a:r>
            <a:r>
              <a:rPr lang="en-US" altLang="en-US" dirty="0"/>
              <a:t> , </a:t>
            </a:r>
            <a:r>
              <a:rPr lang="en-US" altLang="en-US" i="1" dirty="0">
                <a:sym typeface="Symbol" pitchFamily="18" charset="2"/>
              </a:rPr>
              <a:t></a:t>
            </a:r>
            <a:r>
              <a:rPr lang="en-US" altLang="en-US" i="1" dirty="0"/>
              <a:t>2j</a:t>
            </a:r>
            <a:r>
              <a:rPr lang="en-US" altLang="en-US" dirty="0"/>
              <a:t>,….,</a:t>
            </a:r>
            <a:r>
              <a:rPr lang="en-US" altLang="en-US" i="1" dirty="0"/>
              <a:t> </a:t>
            </a:r>
            <a:r>
              <a:rPr lang="en-US" altLang="en-US" i="1" dirty="0">
                <a:sym typeface="Symbol" pitchFamily="18" charset="2"/>
              </a:rPr>
              <a:t></a:t>
            </a:r>
            <a:r>
              <a:rPr lang="en-US" altLang="en-US" i="1" dirty="0" err="1"/>
              <a:t>kj</a:t>
            </a:r>
            <a:r>
              <a:rPr lang="en-US" altLang="en-US" dirty="0"/>
              <a:t>)  </a:t>
            </a:r>
            <a:r>
              <a:rPr lang="en-US" altLang="en-US" dirty="0" err="1"/>
              <a:t>bireylerin</a:t>
            </a:r>
            <a:r>
              <a:rPr lang="en-US" altLang="en-US" dirty="0"/>
              <a:t> k </a:t>
            </a:r>
            <a:r>
              <a:rPr lang="en-US" altLang="en-US" dirty="0" err="1"/>
              <a:t>boyutundaki</a:t>
            </a:r>
            <a:r>
              <a:rPr lang="en-US" altLang="en-US" dirty="0"/>
              <a:t> </a:t>
            </a:r>
            <a:r>
              <a:rPr lang="en-US" altLang="en-US" dirty="0" err="1"/>
              <a:t>beceri</a:t>
            </a:r>
            <a:r>
              <a:rPr lang="en-US" altLang="en-US" dirty="0"/>
              <a:t> </a:t>
            </a:r>
            <a:r>
              <a:rPr lang="en-US" altLang="en-US" dirty="0" err="1"/>
              <a:t>duzeyi</a:t>
            </a:r>
            <a:r>
              <a:rPr lang="en-US" altLang="en-US" dirty="0"/>
              <a:t> </a:t>
            </a:r>
            <a:r>
              <a:rPr lang="en-US" altLang="en-US" dirty="0" err="1"/>
              <a:t>parametreleri</a:t>
            </a:r>
            <a:r>
              <a:rPr lang="en-US" altLang="en-US" dirty="0"/>
              <a:t>  </a:t>
            </a:r>
            <a:endParaRPr lang="nl-NL" altLang="en-US" dirty="0"/>
          </a:p>
        </p:txBody>
      </p:sp>
      <p:sp>
        <p:nvSpPr>
          <p:cNvPr id="2" name="Slayt Numarası Yer Tutucusu 1"/>
          <p:cNvSpPr>
            <a:spLocks noGrp="1"/>
          </p:cNvSpPr>
          <p:nvPr>
            <p:ph type="sldNum" sz="quarter" idx="12"/>
          </p:nvPr>
        </p:nvSpPr>
        <p:spPr/>
        <p:txBody>
          <a:bodyPr/>
          <a:lstStyle/>
          <a:p>
            <a:pPr rtl="0"/>
            <a:fld id="{E5137D0E-4A4F-4307-8994-C1891D747D59}" type="slidenum">
              <a:rPr lang="tr-TR" smtClean="0"/>
              <a:t>67</a:t>
            </a:fld>
            <a:endParaRPr lang="tr-TR" dirty="0"/>
          </a:p>
        </p:txBody>
      </p:sp>
    </p:spTree>
    <p:extLst>
      <p:ext uri="{BB962C8B-B14F-4D97-AF65-F5344CB8AC3E}">
        <p14:creationId xmlns:p14="http://schemas.microsoft.com/office/powerpoint/2010/main" val="1403624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827212" y="608355"/>
          <a:ext cx="8534400" cy="6124003"/>
        </p:xfrm>
        <a:graphic>
          <a:graphicData uri="http://schemas.openxmlformats.org/drawingml/2006/table">
            <a:tbl>
              <a:tblPr/>
              <a:tblGrid>
                <a:gridCol w="898358">
                  <a:extLst>
                    <a:ext uri="{9D8B030D-6E8A-4147-A177-3AD203B41FA5}">
                      <a16:colId xmlns:a16="http://schemas.microsoft.com/office/drawing/2014/main" val="20000"/>
                    </a:ext>
                  </a:extLst>
                </a:gridCol>
                <a:gridCol w="598579">
                  <a:extLst>
                    <a:ext uri="{9D8B030D-6E8A-4147-A177-3AD203B41FA5}">
                      <a16:colId xmlns:a16="http://schemas.microsoft.com/office/drawing/2014/main" val="20001"/>
                    </a:ext>
                  </a:extLst>
                </a:gridCol>
                <a:gridCol w="791994">
                  <a:extLst>
                    <a:ext uri="{9D8B030D-6E8A-4147-A177-3AD203B41FA5}">
                      <a16:colId xmlns:a16="http://schemas.microsoft.com/office/drawing/2014/main" val="20002"/>
                    </a:ext>
                  </a:extLst>
                </a:gridCol>
                <a:gridCol w="892697">
                  <a:extLst>
                    <a:ext uri="{9D8B030D-6E8A-4147-A177-3AD203B41FA5}">
                      <a16:colId xmlns:a16="http://schemas.microsoft.com/office/drawing/2014/main" val="20003"/>
                    </a:ext>
                  </a:extLst>
                </a:gridCol>
                <a:gridCol w="612769">
                  <a:extLst>
                    <a:ext uri="{9D8B030D-6E8A-4147-A177-3AD203B41FA5}">
                      <a16:colId xmlns:a16="http://schemas.microsoft.com/office/drawing/2014/main" val="20004"/>
                    </a:ext>
                  </a:extLst>
                </a:gridCol>
                <a:gridCol w="619598">
                  <a:extLst>
                    <a:ext uri="{9D8B030D-6E8A-4147-A177-3AD203B41FA5}">
                      <a16:colId xmlns:a16="http://schemas.microsoft.com/office/drawing/2014/main" val="20005"/>
                    </a:ext>
                  </a:extLst>
                </a:gridCol>
                <a:gridCol w="703232">
                  <a:extLst>
                    <a:ext uri="{9D8B030D-6E8A-4147-A177-3AD203B41FA5}">
                      <a16:colId xmlns:a16="http://schemas.microsoft.com/office/drawing/2014/main" val="20006"/>
                    </a:ext>
                  </a:extLst>
                </a:gridCol>
                <a:gridCol w="619598">
                  <a:extLst>
                    <a:ext uri="{9D8B030D-6E8A-4147-A177-3AD203B41FA5}">
                      <a16:colId xmlns:a16="http://schemas.microsoft.com/office/drawing/2014/main" val="20007"/>
                    </a:ext>
                  </a:extLst>
                </a:gridCol>
                <a:gridCol w="701528">
                  <a:extLst>
                    <a:ext uri="{9D8B030D-6E8A-4147-A177-3AD203B41FA5}">
                      <a16:colId xmlns:a16="http://schemas.microsoft.com/office/drawing/2014/main" val="20008"/>
                    </a:ext>
                  </a:extLst>
                </a:gridCol>
                <a:gridCol w="701528">
                  <a:extLst>
                    <a:ext uri="{9D8B030D-6E8A-4147-A177-3AD203B41FA5}">
                      <a16:colId xmlns:a16="http://schemas.microsoft.com/office/drawing/2014/main" val="20009"/>
                    </a:ext>
                  </a:extLst>
                </a:gridCol>
                <a:gridCol w="703232">
                  <a:extLst>
                    <a:ext uri="{9D8B030D-6E8A-4147-A177-3AD203B41FA5}">
                      <a16:colId xmlns:a16="http://schemas.microsoft.com/office/drawing/2014/main" val="20010"/>
                    </a:ext>
                  </a:extLst>
                </a:gridCol>
                <a:gridCol w="691287">
                  <a:extLst>
                    <a:ext uri="{9D8B030D-6E8A-4147-A177-3AD203B41FA5}">
                      <a16:colId xmlns:a16="http://schemas.microsoft.com/office/drawing/2014/main" val="20011"/>
                    </a:ext>
                  </a:extLst>
                </a:gridCol>
              </a:tblGrid>
              <a:tr h="1070522">
                <a:tc gridSpan="2">
                  <a:txBody>
                    <a:bodyPr/>
                    <a:lstStyle/>
                    <a:p>
                      <a:pPr marL="0" marR="0" algn="ctr">
                        <a:spcBef>
                          <a:spcPts val="0"/>
                        </a:spcBef>
                        <a:spcAft>
                          <a:spcPts val="0"/>
                        </a:spcAft>
                      </a:pPr>
                      <a:endParaRPr lang="en-US" sz="1200">
                        <a:latin typeface="Times New Roman"/>
                        <a:ea typeface="Times New Roman"/>
                        <a:cs typeface="Times New Roman"/>
                      </a:endParaRPr>
                    </a:p>
                    <a:p>
                      <a:pPr marL="0" marR="0" algn="r">
                        <a:spcBef>
                          <a:spcPts val="0"/>
                        </a:spcBef>
                        <a:spcAft>
                          <a:spcPts val="0"/>
                        </a:spcAft>
                      </a:pPr>
                      <a:r>
                        <a:rPr lang="en-US" sz="1200" b="1">
                          <a:latin typeface="Times New Roman"/>
                          <a:ea typeface="Times New Roman"/>
                          <a:cs typeface="Times New Roman"/>
                        </a:rPr>
                        <a:t>Model Fit</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endParaRPr lang="en-US" sz="1200">
                        <a:latin typeface="Times New Roman"/>
                        <a:ea typeface="Times New Roman"/>
                        <a:cs typeface="Times New Roman"/>
                      </a:endParaRPr>
                    </a:p>
                    <a:p>
                      <a:pPr marL="0" marR="0" algn="ctr">
                        <a:spcBef>
                          <a:spcPts val="0"/>
                        </a:spcBef>
                        <a:spcAft>
                          <a:spcPts val="0"/>
                        </a:spcAft>
                      </a:pPr>
                      <a:r>
                        <a:rPr lang="en-US" sz="1200">
                          <a:latin typeface="Times New Roman"/>
                          <a:ea typeface="Times New Roman"/>
                          <a:cs typeface="Times New Roman"/>
                        </a:rPr>
                        <a:t>1D IRT</a:t>
                      </a:r>
                    </a:p>
                    <a:p>
                      <a:pPr marL="0" marR="0" algn="ctr">
                        <a:spcBef>
                          <a:spcPts val="0"/>
                        </a:spcBef>
                        <a:spcAft>
                          <a:spcPts val="0"/>
                        </a:spcAft>
                      </a:pPr>
                      <a:r>
                        <a:rPr lang="en-US" sz="1200">
                          <a:latin typeface="Times New Roman"/>
                          <a:ea typeface="Times New Roman"/>
                          <a:cs typeface="Times New Roman"/>
                        </a:rPr>
                        <a:t>µ=0 σ</a:t>
                      </a:r>
                      <a:r>
                        <a:rPr lang="en-US" sz="1200" baseline="30000">
                          <a:latin typeface="Times New Roman"/>
                          <a:ea typeface="Times New Roman"/>
                          <a:cs typeface="Times New Roman"/>
                        </a:rPr>
                        <a:t>2</a:t>
                      </a:r>
                      <a:r>
                        <a:rPr lang="en-US" sz="1200">
                          <a:latin typeface="Times New Roman"/>
                          <a:ea typeface="Times New Roman"/>
                          <a:cs typeface="Times New Roman"/>
                        </a:rPr>
                        <a:t>=1</a:t>
                      </a: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endParaRPr lang="en-US" sz="1200">
                        <a:latin typeface="Times New Roman"/>
                        <a:ea typeface="Times New Roman"/>
                        <a:cs typeface="Times New Roman"/>
                      </a:endParaRPr>
                    </a:p>
                    <a:p>
                      <a:pPr marL="0" marR="0" algn="ctr">
                        <a:spcBef>
                          <a:spcPts val="0"/>
                        </a:spcBef>
                        <a:spcAft>
                          <a:spcPts val="0"/>
                        </a:spcAft>
                      </a:pPr>
                      <a:r>
                        <a:rPr lang="en-US" sz="1200">
                          <a:latin typeface="Times New Roman"/>
                          <a:ea typeface="Times New Roman"/>
                          <a:cs typeface="Times New Roman"/>
                        </a:rPr>
                        <a:t>2D MIRT</a:t>
                      </a:r>
                    </a:p>
                    <a:p>
                      <a:pPr marL="0" marR="0" algn="ctr">
                        <a:spcBef>
                          <a:spcPts val="0"/>
                        </a:spcBef>
                        <a:spcAft>
                          <a:spcPts val="0"/>
                        </a:spcAft>
                      </a:pPr>
                      <a:r>
                        <a:rPr lang="en-US" sz="1200">
                          <a:latin typeface="Times New Roman"/>
                          <a:ea typeface="Times New Roman"/>
                          <a:cs typeface="Times New Roman"/>
                        </a:rPr>
                        <a:t>Simple structure</a:t>
                      </a:r>
                    </a:p>
                    <a:p>
                      <a:pPr marL="0" marR="0" algn="ctr">
                        <a:spcBef>
                          <a:spcPts val="0"/>
                        </a:spcBef>
                        <a:spcAft>
                          <a:spcPts val="0"/>
                        </a:spcAft>
                      </a:pPr>
                      <a:r>
                        <a:rPr lang="en-US" sz="1200">
                          <a:latin typeface="Times New Roman"/>
                          <a:ea typeface="Times New Roman"/>
                          <a:cs typeface="Times New Roman"/>
                        </a:rPr>
                        <a:t>µ=[0,0] ∑=[1,1] </a:t>
                      </a:r>
                    </a:p>
                    <a:p>
                      <a:pPr marL="0" marR="0" algn="ctr">
                        <a:spcBef>
                          <a:spcPts val="0"/>
                        </a:spcBef>
                        <a:spcAft>
                          <a:spcPts val="0"/>
                        </a:spcAft>
                      </a:pPr>
                      <a:r>
                        <a:rPr lang="en-US" sz="1200">
                          <a:latin typeface="Times New Roman"/>
                          <a:ea typeface="Times New Roman"/>
                          <a:cs typeface="Times New Roman"/>
                        </a:rPr>
                        <a:t>ρ</a:t>
                      </a:r>
                      <a:r>
                        <a:rPr lang="en-US" sz="1200" baseline="-25000">
                          <a:latin typeface="Times New Roman"/>
                          <a:ea typeface="Times New Roman"/>
                          <a:cs typeface="Times New Roman"/>
                        </a:rPr>
                        <a:t>θ1, θ2</a:t>
                      </a:r>
                      <a:r>
                        <a:rPr lang="en-US" sz="1200">
                          <a:latin typeface="Times New Roman"/>
                          <a:ea typeface="Times New Roman"/>
                          <a:cs typeface="Times New Roman"/>
                        </a:rPr>
                        <a:t>=0.3</a:t>
                      </a: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endParaRPr lang="en-US" sz="1200">
                        <a:latin typeface="Times New Roman"/>
                        <a:ea typeface="Times New Roman"/>
                        <a:cs typeface="Times New Roman"/>
                      </a:endParaRPr>
                    </a:p>
                    <a:p>
                      <a:pPr marL="0" marR="0" algn="ctr">
                        <a:spcBef>
                          <a:spcPts val="0"/>
                        </a:spcBef>
                        <a:spcAft>
                          <a:spcPts val="0"/>
                        </a:spcAft>
                      </a:pPr>
                      <a:r>
                        <a:rPr lang="en-US" sz="1200">
                          <a:latin typeface="Times New Roman"/>
                          <a:ea typeface="Times New Roman"/>
                          <a:cs typeface="Times New Roman"/>
                        </a:rPr>
                        <a:t>2D MIRT</a:t>
                      </a:r>
                    </a:p>
                    <a:p>
                      <a:pPr marL="0" marR="0" algn="ctr">
                        <a:spcBef>
                          <a:spcPts val="0"/>
                        </a:spcBef>
                        <a:spcAft>
                          <a:spcPts val="0"/>
                        </a:spcAft>
                      </a:pPr>
                      <a:r>
                        <a:rPr lang="en-US" sz="1200">
                          <a:latin typeface="Times New Roman"/>
                          <a:ea typeface="Times New Roman"/>
                          <a:cs typeface="Times New Roman"/>
                        </a:rPr>
                        <a:t>Complex structure</a:t>
                      </a:r>
                    </a:p>
                    <a:p>
                      <a:pPr marL="0" marR="0" algn="ctr">
                        <a:spcBef>
                          <a:spcPts val="0"/>
                        </a:spcBef>
                        <a:spcAft>
                          <a:spcPts val="0"/>
                        </a:spcAft>
                      </a:pPr>
                      <a:r>
                        <a:rPr lang="en-US" sz="1200">
                          <a:latin typeface="Times New Roman"/>
                          <a:ea typeface="Times New Roman"/>
                          <a:cs typeface="Times New Roman"/>
                        </a:rPr>
                        <a:t>µ=[0,0]</a:t>
                      </a:r>
                    </a:p>
                    <a:p>
                      <a:pPr marL="0" marR="0" algn="ctr">
                        <a:spcBef>
                          <a:spcPts val="0"/>
                        </a:spcBef>
                        <a:spcAft>
                          <a:spcPts val="0"/>
                        </a:spcAft>
                      </a:pPr>
                      <a:r>
                        <a:rPr lang="en-US" sz="1200">
                          <a:latin typeface="Times New Roman"/>
                          <a:ea typeface="Times New Roman"/>
                          <a:cs typeface="Times New Roman"/>
                        </a:rPr>
                        <a:t>∑=[1,1] </a:t>
                      </a:r>
                    </a:p>
                    <a:p>
                      <a:pPr marL="0" marR="0" algn="ctr">
                        <a:spcBef>
                          <a:spcPts val="0"/>
                        </a:spcBef>
                        <a:spcAft>
                          <a:spcPts val="0"/>
                        </a:spcAft>
                      </a:pPr>
                      <a:r>
                        <a:rPr lang="en-US" sz="1200">
                          <a:latin typeface="Times New Roman"/>
                          <a:ea typeface="Times New Roman"/>
                          <a:cs typeface="Times New Roman"/>
                        </a:rPr>
                        <a:t>ρ</a:t>
                      </a:r>
                      <a:r>
                        <a:rPr lang="en-US" sz="1200" baseline="-25000">
                          <a:latin typeface="Times New Roman"/>
                          <a:ea typeface="Times New Roman"/>
                          <a:cs typeface="Times New Roman"/>
                        </a:rPr>
                        <a:t>θ1, θ2</a:t>
                      </a:r>
                      <a:r>
                        <a:rPr lang="en-US" sz="1200">
                          <a:latin typeface="Times New Roman"/>
                          <a:ea typeface="Times New Roman"/>
                          <a:cs typeface="Times New Roman"/>
                        </a:rPr>
                        <a:t>=0.0</a:t>
                      </a: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0"/>
                  </a:ext>
                </a:extLst>
              </a:tr>
              <a:tr h="883470">
                <a:tc gridSpan="2">
                  <a:txBody>
                    <a:bodyPr/>
                    <a:lstStyle/>
                    <a:p>
                      <a:pPr marL="0" marR="0" algn="ctr">
                        <a:spcBef>
                          <a:spcPts val="0"/>
                        </a:spcBef>
                        <a:spcAft>
                          <a:spcPts val="0"/>
                        </a:spcAft>
                      </a:pPr>
                      <a:endParaRPr lang="en-US" sz="1200" smtClean="0">
                        <a:latin typeface="Times New Roman"/>
                        <a:ea typeface="Times New Roman"/>
                        <a:cs typeface="Times New Roman"/>
                      </a:endParaRPr>
                    </a:p>
                    <a:p>
                      <a:pPr marL="0" marR="0" algn="r">
                        <a:spcBef>
                          <a:spcPts val="0"/>
                        </a:spcBef>
                        <a:spcAft>
                          <a:spcPts val="0"/>
                        </a:spcAft>
                      </a:pPr>
                      <a:r>
                        <a:rPr lang="en-US" sz="1200" b="1" smtClean="0">
                          <a:solidFill>
                            <a:srgbClr val="000000"/>
                          </a:solidFill>
                          <a:latin typeface="Times New Roman"/>
                          <a:ea typeface="Times New Roman"/>
                          <a:cs typeface="Times New Roman"/>
                        </a:rPr>
                        <a:t>Neg</a:t>
                      </a:r>
                      <a:r>
                        <a:rPr lang="en-US" sz="1200" b="1">
                          <a:solidFill>
                            <a:srgbClr val="000000"/>
                          </a:solidFill>
                          <a:latin typeface="Times New Roman"/>
                          <a:ea typeface="Times New Roman"/>
                          <a:cs typeface="Times New Roman"/>
                        </a:rPr>
                        <a:t>. </a:t>
                      </a:r>
                      <a:r>
                        <a:rPr lang="en-US" sz="1200" b="1" err="1">
                          <a:solidFill>
                            <a:srgbClr val="000000"/>
                          </a:solidFill>
                          <a:latin typeface="Times New Roman"/>
                          <a:ea typeface="Times New Roman"/>
                          <a:cs typeface="Times New Roman"/>
                        </a:rPr>
                        <a:t>Log.L</a:t>
                      </a:r>
                      <a:r>
                        <a:rPr lang="en-US" sz="1200" b="1">
                          <a:solidFill>
                            <a:srgbClr val="000000"/>
                          </a:solidFill>
                          <a:latin typeface="Times New Roman"/>
                          <a:ea typeface="Times New Roman"/>
                          <a:cs typeface="Times New Roman"/>
                        </a:rPr>
                        <a:t>.</a:t>
                      </a:r>
                      <a:endParaRPr lang="en-US" sz="1200">
                        <a:latin typeface="Times New Roman"/>
                        <a:ea typeface="Times New Roman"/>
                        <a:cs typeface="Times New Roman"/>
                      </a:endParaRPr>
                    </a:p>
                    <a:p>
                      <a:pPr marL="0" marR="0" algn="r">
                        <a:spcBef>
                          <a:spcPts val="0"/>
                        </a:spcBef>
                        <a:spcAft>
                          <a:spcPts val="0"/>
                        </a:spcAft>
                      </a:pPr>
                      <a:r>
                        <a:rPr lang="en-US" sz="1200" b="1">
                          <a:latin typeface="Times New Roman"/>
                          <a:ea typeface="Times New Roman"/>
                          <a:cs typeface="Times New Roman"/>
                        </a:rPr>
                        <a:t>BIC</a:t>
                      </a:r>
                      <a:endParaRPr lang="en-US" sz="1200">
                        <a:latin typeface="Times New Roman"/>
                        <a:ea typeface="Times New Roman"/>
                        <a:cs typeface="Times New Roman"/>
                      </a:endParaRPr>
                    </a:p>
                    <a:p>
                      <a:pPr marL="0" marR="0" algn="r">
                        <a:spcBef>
                          <a:spcPts val="0"/>
                        </a:spcBef>
                        <a:spcAft>
                          <a:spcPts val="0"/>
                        </a:spcAft>
                      </a:pPr>
                      <a:r>
                        <a:rPr lang="en-US" sz="1200" b="1">
                          <a:latin typeface="Times New Roman"/>
                          <a:ea typeface="Times New Roman"/>
                          <a:cs typeface="Times New Roman"/>
                        </a:rPr>
                        <a:t>AIC</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endParaRPr lang="en-US" sz="1200" smtClean="0">
                        <a:latin typeface="Times New Roman"/>
                        <a:ea typeface="Times New Roman"/>
                        <a:cs typeface="Times New Roman"/>
                      </a:endParaRPr>
                    </a:p>
                    <a:p>
                      <a:pPr marL="0" marR="0" algn="ctr">
                        <a:spcBef>
                          <a:spcPts val="0"/>
                        </a:spcBef>
                        <a:spcAft>
                          <a:spcPts val="0"/>
                        </a:spcAft>
                      </a:pPr>
                      <a:r>
                        <a:rPr lang="en-US" sz="1200" smtClean="0">
                          <a:latin typeface="Times New Roman"/>
                          <a:ea typeface="Times New Roman"/>
                          <a:cs typeface="Times New Roman"/>
                        </a:rPr>
                        <a:t>68820</a:t>
                      </a:r>
                      <a:endParaRPr lang="en-US" sz="1200">
                        <a:latin typeface="Times New Roman"/>
                        <a:ea typeface="Times New Roman"/>
                        <a:cs typeface="Times New Roman"/>
                      </a:endParaRPr>
                    </a:p>
                    <a:p>
                      <a:pPr marL="0" marR="0" algn="ctr">
                        <a:spcBef>
                          <a:spcPts val="0"/>
                        </a:spcBef>
                        <a:spcAft>
                          <a:spcPts val="0"/>
                        </a:spcAft>
                      </a:pPr>
                      <a:r>
                        <a:rPr lang="en-US" sz="1200" smtClean="0">
                          <a:latin typeface="Times New Roman"/>
                          <a:ea typeface="Times New Roman"/>
                          <a:cs typeface="Times New Roman"/>
                        </a:rPr>
                        <a:t>137712</a:t>
                      </a:r>
                    </a:p>
                    <a:p>
                      <a:pPr marL="0" marR="0" algn="ctr">
                        <a:spcBef>
                          <a:spcPts val="0"/>
                        </a:spcBef>
                        <a:spcAft>
                          <a:spcPts val="0"/>
                        </a:spcAft>
                      </a:pPr>
                      <a:r>
                        <a:rPr lang="en-US" sz="1200" smtClean="0">
                          <a:latin typeface="Times New Roman"/>
                          <a:ea typeface="Times New Roman"/>
                          <a:cs typeface="Times New Roman"/>
                        </a:rPr>
                        <a:t>137956</a:t>
                      </a: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endParaRPr lang="en-US" sz="1200" smtClean="0">
                        <a:latin typeface="Times New Roman"/>
                        <a:ea typeface="Times New Roman"/>
                        <a:cs typeface="Times New Roman"/>
                      </a:endParaRPr>
                    </a:p>
                    <a:p>
                      <a:pPr marL="0" marR="0" algn="ctr">
                        <a:spcBef>
                          <a:spcPts val="0"/>
                        </a:spcBef>
                        <a:spcAft>
                          <a:spcPts val="0"/>
                        </a:spcAft>
                      </a:pPr>
                      <a:r>
                        <a:rPr lang="en-US" sz="1200" smtClean="0">
                          <a:latin typeface="Times New Roman"/>
                          <a:ea typeface="Times New Roman"/>
                          <a:cs typeface="Times New Roman"/>
                        </a:rPr>
                        <a:t>68837</a:t>
                      </a:r>
                      <a:endParaRPr lang="en-US" sz="1200">
                        <a:latin typeface="Times New Roman"/>
                        <a:ea typeface="Times New Roman"/>
                        <a:cs typeface="Times New Roman"/>
                      </a:endParaRPr>
                    </a:p>
                    <a:p>
                      <a:pPr marL="0" marR="0" algn="ctr">
                        <a:spcBef>
                          <a:spcPts val="0"/>
                        </a:spcBef>
                        <a:spcAft>
                          <a:spcPts val="0"/>
                        </a:spcAft>
                      </a:pPr>
                      <a:r>
                        <a:rPr lang="en-US" sz="1200">
                          <a:latin typeface="Times New Roman"/>
                          <a:ea typeface="Times New Roman"/>
                          <a:cs typeface="Times New Roman"/>
                        </a:rPr>
                        <a:t>137747</a:t>
                      </a:r>
                    </a:p>
                    <a:p>
                      <a:pPr marL="0" marR="0" algn="ctr">
                        <a:spcBef>
                          <a:spcPts val="0"/>
                        </a:spcBef>
                        <a:spcAft>
                          <a:spcPts val="0"/>
                        </a:spcAft>
                      </a:pPr>
                      <a:r>
                        <a:rPr lang="en-US" sz="1200">
                          <a:latin typeface="Times New Roman"/>
                          <a:ea typeface="Times New Roman"/>
                          <a:cs typeface="Times New Roman"/>
                        </a:rPr>
                        <a:t>137991</a:t>
                      </a: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endParaRPr lang="en-US" sz="1200" smtClean="0">
                        <a:latin typeface="Times New Roman"/>
                        <a:ea typeface="Times New Roman"/>
                        <a:cs typeface="Times New Roman"/>
                      </a:endParaRPr>
                    </a:p>
                    <a:p>
                      <a:pPr marL="0" marR="0" algn="ctr">
                        <a:spcBef>
                          <a:spcPts val="0"/>
                        </a:spcBef>
                        <a:spcAft>
                          <a:spcPts val="0"/>
                        </a:spcAft>
                      </a:pPr>
                      <a:r>
                        <a:rPr lang="en-US" sz="1200" smtClean="0">
                          <a:latin typeface="Times New Roman"/>
                          <a:ea typeface="Times New Roman"/>
                          <a:cs typeface="Times New Roman"/>
                        </a:rPr>
                        <a:t>68811</a:t>
                      </a:r>
                      <a:endParaRPr lang="en-US" sz="1200">
                        <a:latin typeface="Times New Roman"/>
                        <a:ea typeface="Times New Roman"/>
                        <a:cs typeface="Times New Roman"/>
                      </a:endParaRPr>
                    </a:p>
                    <a:p>
                      <a:pPr marL="0" marR="0" algn="ctr">
                        <a:spcBef>
                          <a:spcPts val="0"/>
                        </a:spcBef>
                        <a:spcAft>
                          <a:spcPts val="0"/>
                        </a:spcAft>
                      </a:pPr>
                      <a:r>
                        <a:rPr lang="en-US" sz="1200">
                          <a:latin typeface="Times New Roman"/>
                          <a:ea typeface="Times New Roman"/>
                          <a:cs typeface="Times New Roman"/>
                        </a:rPr>
                        <a:t>137701</a:t>
                      </a:r>
                    </a:p>
                    <a:p>
                      <a:pPr marL="0" marR="0" algn="ctr">
                        <a:spcBef>
                          <a:spcPts val="0"/>
                        </a:spcBef>
                        <a:spcAft>
                          <a:spcPts val="0"/>
                        </a:spcAft>
                      </a:pPr>
                      <a:r>
                        <a:rPr lang="en-US" sz="1200">
                          <a:latin typeface="Times New Roman"/>
                          <a:ea typeface="Times New Roman"/>
                          <a:cs typeface="Times New Roman"/>
                        </a:rPr>
                        <a:t>137966</a:t>
                      </a: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1"/>
                  </a:ext>
                </a:extLst>
              </a:tr>
              <a:tr h="259133">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ITEMS</a:t>
                      </a: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latin typeface="Times New Roman"/>
                          <a:ea typeface="Times New Roman"/>
                          <a:cs typeface="Times New Roman"/>
                        </a:rPr>
                        <a:t>d</a:t>
                      </a: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a</a:t>
                      </a: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latin typeface="Times New Roman"/>
                          <a:ea typeface="Times New Roman"/>
                          <a:cs typeface="Times New Roman"/>
                        </a:rPr>
                        <a:t>a1</a:t>
                      </a:r>
                    </a:p>
                  </a:txBody>
                  <a:tcPr marL="63675" marR="6367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latin typeface="Times New Roman"/>
                          <a:ea typeface="Times New Roman"/>
                          <a:cs typeface="Times New Roman"/>
                        </a:rPr>
                        <a:t>a2</a:t>
                      </a:r>
                    </a:p>
                  </a:txBody>
                  <a:tcPr marL="63675" marR="6367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latin typeface="Times New Roman"/>
                          <a:ea typeface="Times New Roman"/>
                          <a:cs typeface="Times New Roman"/>
                        </a:rPr>
                        <a:t>a1</a:t>
                      </a:r>
                    </a:p>
                  </a:txBody>
                  <a:tcPr marL="63675" marR="6367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latin typeface="Times New Roman"/>
                          <a:ea typeface="Times New Roman"/>
                          <a:cs typeface="Times New Roman"/>
                        </a:rPr>
                        <a:t>a2</a:t>
                      </a:r>
                    </a:p>
                  </a:txBody>
                  <a:tcPr marL="63675" marR="6367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-0.916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0.571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0.709</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0.724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3"/>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2</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-0.719</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0.554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0.764</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0.757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4"/>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0.126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0.398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0.516</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0.522</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5"/>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0.952</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0.482</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0.630</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0.636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6"/>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0.165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0.406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0.784</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0.712</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7"/>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-2.743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0.124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0.153</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0.156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8"/>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1.128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0.201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0.267</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0.267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9"/>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-0.246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0.346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0.592</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0.558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0"/>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9</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-2.008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0.291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0.464</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0.441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1"/>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10</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0.287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0.644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0.440</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0.514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2"/>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1.608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0.336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0.610</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0.571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3"/>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12</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0.031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0.271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0.510</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0.466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4"/>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0.471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0.168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0.486</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0.414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5"/>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-0.057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FF0000"/>
                          </a:solidFill>
                          <a:latin typeface="Times New Roman"/>
                          <a:ea typeface="Times New Roman"/>
                          <a:cs typeface="Times New Roman"/>
                        </a:rPr>
                        <a:t>1.073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r>
                        <a:rPr lang="en-US" sz="1200" i="1">
                          <a:solidFill>
                            <a:srgbClr val="000000"/>
                          </a:solidFill>
                          <a:latin typeface="Times New Roman"/>
                          <a:ea typeface="Times New Roman"/>
                          <a:cs typeface="Times New Roman"/>
                        </a:rPr>
                        <a:t>1.265</a:t>
                      </a: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FF0000"/>
                          </a:solidFill>
                          <a:latin typeface="Times New Roman"/>
                          <a:ea typeface="Times New Roman"/>
                          <a:cs typeface="Times New Roman"/>
                        </a:rPr>
                        <a:t>0.593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r>
                        <a:rPr lang="en-US" sz="1200" i="1">
                          <a:solidFill>
                            <a:srgbClr val="000000"/>
                          </a:solidFill>
                          <a:latin typeface="Times New Roman"/>
                          <a:ea typeface="Times New Roman"/>
                          <a:cs typeface="Times New Roman"/>
                        </a:rPr>
                        <a:t>1.139</a:t>
                      </a: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6"/>
                  </a:ext>
                </a:extLst>
              </a:tr>
              <a:tr h="277436">
                <a:tc>
                  <a:txBody>
                    <a:bodyPr/>
                    <a:lstStyle/>
                    <a:p>
                      <a:pPr marL="0" marR="0">
                        <a:spcBef>
                          <a:spcPts val="0"/>
                        </a:spcBef>
                        <a:spcAft>
                          <a:spcPts val="0"/>
                        </a:spcAft>
                      </a:pPr>
                      <a:r>
                        <a:rPr lang="en-US" sz="1200">
                          <a:solidFill>
                            <a:srgbClr val="000000"/>
                          </a:solidFill>
                          <a:latin typeface="Times New Roman"/>
                          <a:ea typeface="Times New Roman"/>
                          <a:cs typeface="Times New Roman"/>
                        </a:rPr>
                        <a:t>item 15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0.443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0.235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0.235</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0.245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7"/>
                  </a:ext>
                </a:extLst>
              </a:tr>
              <a:tr h="277436">
                <a:tc>
                  <a:txBody>
                    <a:bodyPr/>
                    <a:lstStyle/>
                    <a:p>
                      <a:pPr marL="0" marR="0">
                        <a:spcBef>
                          <a:spcPts val="0"/>
                        </a:spcBef>
                        <a:spcAft>
                          <a:spcPts val="0"/>
                        </a:spcAft>
                      </a:pPr>
                      <a:r>
                        <a:rPr lang="en-US" sz="1200">
                          <a:solidFill>
                            <a:srgbClr val="000000"/>
                          </a:solidFill>
                          <a:latin typeface="Times New Roman"/>
                          <a:ea typeface="Times New Roman"/>
                          <a:cs typeface="Times New Roman"/>
                        </a:rPr>
                        <a:t>item 16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1.694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0.823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0.425</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0.533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8"/>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0.326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FF0000"/>
                          </a:solidFill>
                          <a:latin typeface="Times New Roman"/>
                          <a:ea typeface="Times New Roman"/>
                          <a:cs typeface="Times New Roman"/>
                        </a:rPr>
                        <a:t>1.073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r>
                        <a:rPr lang="en-US" sz="1200" i="1">
                          <a:solidFill>
                            <a:srgbClr val="000000"/>
                          </a:solidFill>
                          <a:latin typeface="Times New Roman"/>
                          <a:ea typeface="Times New Roman"/>
                          <a:cs typeface="Times New Roman"/>
                        </a:rPr>
                        <a:t>1.156</a:t>
                      </a: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FF0000"/>
                          </a:solidFill>
                          <a:latin typeface="Times New Roman"/>
                          <a:ea typeface="Times New Roman"/>
                          <a:cs typeface="Times New Roman"/>
                        </a:rPr>
                        <a:t>0.618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r>
                        <a:rPr lang="en-US" sz="1200" i="1">
                          <a:solidFill>
                            <a:srgbClr val="000000"/>
                          </a:solidFill>
                          <a:latin typeface="Times New Roman"/>
                          <a:ea typeface="Times New Roman"/>
                          <a:cs typeface="Times New Roman"/>
                        </a:rPr>
                        <a:t>0.958</a:t>
                      </a: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9"/>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0.035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solidFill>
                            <a:srgbClr val="FF0000"/>
                          </a:solidFill>
                          <a:latin typeface="Times New Roman"/>
                          <a:ea typeface="Times New Roman"/>
                          <a:cs typeface="Times New Roman"/>
                        </a:rPr>
                        <a:t>1.273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i="1">
                          <a:solidFill>
                            <a:srgbClr val="000000"/>
                          </a:solidFill>
                          <a:latin typeface="Times New Roman"/>
                          <a:ea typeface="Times New Roman"/>
                          <a:cs typeface="Times New Roman"/>
                        </a:rPr>
                        <a:t>1.578</a:t>
                      </a: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FF0000"/>
                          </a:solidFill>
                          <a:latin typeface="Times New Roman"/>
                          <a:ea typeface="Times New Roman"/>
                          <a:cs typeface="Times New Roman"/>
                        </a:rPr>
                        <a:t>0.767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i="1">
                          <a:solidFill>
                            <a:srgbClr val="000000"/>
                          </a:solidFill>
                          <a:latin typeface="Times New Roman"/>
                          <a:ea typeface="Times New Roman"/>
                          <a:cs typeface="Times New Roman"/>
                        </a:rPr>
                        <a:t>1.343</a:t>
                      </a: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endParaRPr lang="en-US" sz="1200" dirty="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bl>
          </a:graphicData>
        </a:graphic>
      </p:graphicFrame>
      <p:sp>
        <p:nvSpPr>
          <p:cNvPr id="3" name="Title 1"/>
          <p:cNvSpPr txBox="1">
            <a:spLocks/>
          </p:cNvSpPr>
          <p:nvPr/>
        </p:nvSpPr>
        <p:spPr>
          <a:xfrm>
            <a:off x="1979612" y="0"/>
            <a:ext cx="8229600" cy="609600"/>
          </a:xfrm>
          <a:prstGeom prst="rect">
            <a:avLst/>
          </a:prstGeom>
          <a:solidFill>
            <a:srgbClr val="002060"/>
          </a:solidFill>
        </p:spPr>
        <p:txBody>
          <a:bodyPr>
            <a:normAutofit fontScale="90000" lnSpcReduction="20000"/>
          </a:bodyPr>
          <a:lstStyle/>
          <a:p>
            <a:pPr lvl="0" algn="ctr">
              <a:spcBef>
                <a:spcPct val="0"/>
              </a:spcBef>
              <a:defRPr/>
            </a:pPr>
            <a:r>
              <a:rPr lang="en-US" sz="4400" dirty="0" err="1">
                <a:solidFill>
                  <a:schemeClr val="bg1"/>
                </a:solidFill>
              </a:rPr>
              <a:t>Ger</a:t>
            </a:r>
            <a:r>
              <a:rPr lang="tr-TR" sz="4400" dirty="0">
                <a:solidFill>
                  <a:schemeClr val="bg1"/>
                </a:solidFill>
              </a:rPr>
              <a:t>ç</a:t>
            </a:r>
            <a:r>
              <a:rPr lang="en-US" sz="4400" dirty="0" err="1">
                <a:solidFill>
                  <a:schemeClr val="bg1"/>
                </a:solidFill>
              </a:rPr>
              <a:t>ek</a:t>
            </a:r>
            <a:r>
              <a:rPr lang="en-US" sz="4400" dirty="0">
                <a:solidFill>
                  <a:schemeClr val="bg1"/>
                </a:solidFill>
              </a:rPr>
              <a:t> Data </a:t>
            </a:r>
            <a:r>
              <a:rPr lang="tr-TR" sz="4400" dirty="0">
                <a:solidFill>
                  <a:schemeClr val="bg1"/>
                </a:solidFill>
              </a:rPr>
              <a:t>Ö</a:t>
            </a:r>
            <a:r>
              <a:rPr lang="en-US" sz="4400" dirty="0" err="1">
                <a:solidFill>
                  <a:schemeClr val="bg1"/>
                </a:solidFill>
              </a:rPr>
              <a:t>rne</a:t>
            </a:r>
            <a:r>
              <a:rPr lang="tr-TR" sz="4400" dirty="0">
                <a:solidFill>
                  <a:schemeClr val="bg1"/>
                </a:solidFill>
              </a:rPr>
              <a:t>ğ</a:t>
            </a:r>
            <a:r>
              <a:rPr lang="en-US" sz="4400" dirty="0" err="1">
                <a:solidFill>
                  <a:schemeClr val="bg1"/>
                </a:solidFill>
              </a:rPr>
              <a:t>i</a:t>
            </a:r>
            <a:r>
              <a:rPr lang="en-US" sz="4400" dirty="0">
                <a:solidFill>
                  <a:schemeClr val="bg1"/>
                </a:solidFill>
              </a:rPr>
              <a:t> – 3. </a:t>
            </a:r>
            <a:r>
              <a:rPr lang="en-US" sz="4400" dirty="0" err="1">
                <a:solidFill>
                  <a:schemeClr val="bg1"/>
                </a:solidFill>
              </a:rPr>
              <a:t>Kor</a:t>
            </a:r>
            <a:r>
              <a:rPr lang="en-US" sz="4400" dirty="0">
                <a:solidFill>
                  <a:schemeClr val="bg1"/>
                </a:solidFill>
              </a:rPr>
              <a:t>=0,0</a:t>
            </a:r>
          </a:p>
        </p:txBody>
      </p:sp>
      <p:sp>
        <p:nvSpPr>
          <p:cNvPr id="4" name="Slayt Numarası Yer Tutucusu 3"/>
          <p:cNvSpPr>
            <a:spLocks noGrp="1"/>
          </p:cNvSpPr>
          <p:nvPr>
            <p:ph type="sldNum" sz="quarter" idx="12"/>
          </p:nvPr>
        </p:nvSpPr>
        <p:spPr/>
        <p:txBody>
          <a:bodyPr/>
          <a:lstStyle/>
          <a:p>
            <a:pPr rtl="0"/>
            <a:fld id="{E5137D0E-4A4F-4307-8994-C1891D747D59}" type="slidenum">
              <a:rPr lang="tr-TR" smtClean="0"/>
              <a:t>68</a:t>
            </a:fld>
            <a:endParaRPr lang="tr-TR" dirty="0"/>
          </a:p>
        </p:txBody>
      </p:sp>
    </p:spTree>
    <p:extLst>
      <p:ext uri="{BB962C8B-B14F-4D97-AF65-F5344CB8AC3E}">
        <p14:creationId xmlns:p14="http://schemas.microsoft.com/office/powerpoint/2010/main" val="3717637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827212" y="608355"/>
          <a:ext cx="8534400" cy="6124003"/>
        </p:xfrm>
        <a:graphic>
          <a:graphicData uri="http://schemas.openxmlformats.org/drawingml/2006/table">
            <a:tbl>
              <a:tblPr/>
              <a:tblGrid>
                <a:gridCol w="898358">
                  <a:extLst>
                    <a:ext uri="{9D8B030D-6E8A-4147-A177-3AD203B41FA5}">
                      <a16:colId xmlns:a16="http://schemas.microsoft.com/office/drawing/2014/main" val="20000"/>
                    </a:ext>
                  </a:extLst>
                </a:gridCol>
                <a:gridCol w="598579">
                  <a:extLst>
                    <a:ext uri="{9D8B030D-6E8A-4147-A177-3AD203B41FA5}">
                      <a16:colId xmlns:a16="http://schemas.microsoft.com/office/drawing/2014/main" val="20001"/>
                    </a:ext>
                  </a:extLst>
                </a:gridCol>
                <a:gridCol w="791994">
                  <a:extLst>
                    <a:ext uri="{9D8B030D-6E8A-4147-A177-3AD203B41FA5}">
                      <a16:colId xmlns:a16="http://schemas.microsoft.com/office/drawing/2014/main" val="20002"/>
                    </a:ext>
                  </a:extLst>
                </a:gridCol>
                <a:gridCol w="892697">
                  <a:extLst>
                    <a:ext uri="{9D8B030D-6E8A-4147-A177-3AD203B41FA5}">
                      <a16:colId xmlns:a16="http://schemas.microsoft.com/office/drawing/2014/main" val="20003"/>
                    </a:ext>
                  </a:extLst>
                </a:gridCol>
                <a:gridCol w="612769">
                  <a:extLst>
                    <a:ext uri="{9D8B030D-6E8A-4147-A177-3AD203B41FA5}">
                      <a16:colId xmlns:a16="http://schemas.microsoft.com/office/drawing/2014/main" val="20004"/>
                    </a:ext>
                  </a:extLst>
                </a:gridCol>
                <a:gridCol w="619598">
                  <a:extLst>
                    <a:ext uri="{9D8B030D-6E8A-4147-A177-3AD203B41FA5}">
                      <a16:colId xmlns:a16="http://schemas.microsoft.com/office/drawing/2014/main" val="20005"/>
                    </a:ext>
                  </a:extLst>
                </a:gridCol>
                <a:gridCol w="703232">
                  <a:extLst>
                    <a:ext uri="{9D8B030D-6E8A-4147-A177-3AD203B41FA5}">
                      <a16:colId xmlns:a16="http://schemas.microsoft.com/office/drawing/2014/main" val="20006"/>
                    </a:ext>
                  </a:extLst>
                </a:gridCol>
                <a:gridCol w="619598">
                  <a:extLst>
                    <a:ext uri="{9D8B030D-6E8A-4147-A177-3AD203B41FA5}">
                      <a16:colId xmlns:a16="http://schemas.microsoft.com/office/drawing/2014/main" val="20007"/>
                    </a:ext>
                  </a:extLst>
                </a:gridCol>
                <a:gridCol w="701528">
                  <a:extLst>
                    <a:ext uri="{9D8B030D-6E8A-4147-A177-3AD203B41FA5}">
                      <a16:colId xmlns:a16="http://schemas.microsoft.com/office/drawing/2014/main" val="20008"/>
                    </a:ext>
                  </a:extLst>
                </a:gridCol>
                <a:gridCol w="701528">
                  <a:extLst>
                    <a:ext uri="{9D8B030D-6E8A-4147-A177-3AD203B41FA5}">
                      <a16:colId xmlns:a16="http://schemas.microsoft.com/office/drawing/2014/main" val="20009"/>
                    </a:ext>
                  </a:extLst>
                </a:gridCol>
                <a:gridCol w="703232">
                  <a:extLst>
                    <a:ext uri="{9D8B030D-6E8A-4147-A177-3AD203B41FA5}">
                      <a16:colId xmlns:a16="http://schemas.microsoft.com/office/drawing/2014/main" val="20010"/>
                    </a:ext>
                  </a:extLst>
                </a:gridCol>
                <a:gridCol w="691287">
                  <a:extLst>
                    <a:ext uri="{9D8B030D-6E8A-4147-A177-3AD203B41FA5}">
                      <a16:colId xmlns:a16="http://schemas.microsoft.com/office/drawing/2014/main" val="20011"/>
                    </a:ext>
                  </a:extLst>
                </a:gridCol>
              </a:tblGrid>
              <a:tr h="1070522">
                <a:tc gridSpan="2">
                  <a:txBody>
                    <a:bodyPr/>
                    <a:lstStyle/>
                    <a:p>
                      <a:pPr marL="0" marR="0" algn="ctr">
                        <a:spcBef>
                          <a:spcPts val="0"/>
                        </a:spcBef>
                        <a:spcAft>
                          <a:spcPts val="0"/>
                        </a:spcAft>
                      </a:pPr>
                      <a:endParaRPr lang="en-US" sz="1200" dirty="0">
                        <a:latin typeface="Times New Roman"/>
                        <a:ea typeface="Times New Roman"/>
                        <a:cs typeface="Times New Roman"/>
                      </a:endParaRPr>
                    </a:p>
                    <a:p>
                      <a:pPr marL="0" marR="0" algn="r">
                        <a:spcBef>
                          <a:spcPts val="0"/>
                        </a:spcBef>
                        <a:spcAft>
                          <a:spcPts val="0"/>
                        </a:spcAft>
                      </a:pPr>
                      <a:r>
                        <a:rPr lang="en-US" sz="1200" b="1" dirty="0">
                          <a:latin typeface="Times New Roman"/>
                          <a:ea typeface="Times New Roman"/>
                          <a:cs typeface="Times New Roman"/>
                        </a:rPr>
                        <a:t>Model Fit</a:t>
                      </a:r>
                      <a:endParaRPr lang="en-US" sz="1200" dirty="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endParaRPr lang="en-US" sz="1200">
                        <a:latin typeface="Times New Roman"/>
                        <a:ea typeface="Times New Roman"/>
                        <a:cs typeface="Times New Roman"/>
                      </a:endParaRPr>
                    </a:p>
                    <a:p>
                      <a:pPr marL="0" marR="0" algn="ctr">
                        <a:spcBef>
                          <a:spcPts val="0"/>
                        </a:spcBef>
                        <a:spcAft>
                          <a:spcPts val="0"/>
                        </a:spcAft>
                      </a:pPr>
                      <a:r>
                        <a:rPr lang="en-US" sz="1200">
                          <a:latin typeface="Times New Roman"/>
                          <a:ea typeface="Times New Roman"/>
                          <a:cs typeface="Times New Roman"/>
                        </a:rPr>
                        <a:t>1D IRT</a:t>
                      </a:r>
                    </a:p>
                    <a:p>
                      <a:pPr marL="0" marR="0" algn="ctr">
                        <a:spcBef>
                          <a:spcPts val="0"/>
                        </a:spcBef>
                        <a:spcAft>
                          <a:spcPts val="0"/>
                        </a:spcAft>
                      </a:pPr>
                      <a:r>
                        <a:rPr lang="en-US" sz="1200">
                          <a:latin typeface="Times New Roman"/>
                          <a:ea typeface="Times New Roman"/>
                          <a:cs typeface="Times New Roman"/>
                        </a:rPr>
                        <a:t>µ=0 σ</a:t>
                      </a:r>
                      <a:r>
                        <a:rPr lang="en-US" sz="1200" baseline="30000">
                          <a:latin typeface="Times New Roman"/>
                          <a:ea typeface="Times New Roman"/>
                          <a:cs typeface="Times New Roman"/>
                        </a:rPr>
                        <a:t>2</a:t>
                      </a:r>
                      <a:r>
                        <a:rPr lang="en-US" sz="1200">
                          <a:latin typeface="Times New Roman"/>
                          <a:ea typeface="Times New Roman"/>
                          <a:cs typeface="Times New Roman"/>
                        </a:rPr>
                        <a:t>=1</a:t>
                      </a: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endParaRPr lang="en-US" sz="1200">
                        <a:latin typeface="Times New Roman"/>
                        <a:ea typeface="Times New Roman"/>
                        <a:cs typeface="Times New Roman"/>
                      </a:endParaRPr>
                    </a:p>
                    <a:p>
                      <a:pPr marL="0" marR="0" algn="ctr">
                        <a:spcBef>
                          <a:spcPts val="0"/>
                        </a:spcBef>
                        <a:spcAft>
                          <a:spcPts val="0"/>
                        </a:spcAft>
                      </a:pPr>
                      <a:r>
                        <a:rPr lang="en-US" sz="1200">
                          <a:latin typeface="Times New Roman"/>
                          <a:ea typeface="Times New Roman"/>
                          <a:cs typeface="Times New Roman"/>
                        </a:rPr>
                        <a:t>2D MIRT</a:t>
                      </a:r>
                    </a:p>
                    <a:p>
                      <a:pPr marL="0" marR="0" algn="ctr">
                        <a:spcBef>
                          <a:spcPts val="0"/>
                        </a:spcBef>
                        <a:spcAft>
                          <a:spcPts val="0"/>
                        </a:spcAft>
                      </a:pPr>
                      <a:r>
                        <a:rPr lang="en-US" sz="1200">
                          <a:latin typeface="Times New Roman"/>
                          <a:ea typeface="Times New Roman"/>
                          <a:cs typeface="Times New Roman"/>
                        </a:rPr>
                        <a:t>Simple structure</a:t>
                      </a:r>
                    </a:p>
                    <a:p>
                      <a:pPr marL="0" marR="0" algn="ctr">
                        <a:spcBef>
                          <a:spcPts val="0"/>
                        </a:spcBef>
                        <a:spcAft>
                          <a:spcPts val="0"/>
                        </a:spcAft>
                      </a:pPr>
                      <a:r>
                        <a:rPr lang="en-US" sz="1200">
                          <a:latin typeface="Times New Roman"/>
                          <a:ea typeface="Times New Roman"/>
                          <a:cs typeface="Times New Roman"/>
                        </a:rPr>
                        <a:t>µ=[0,0] ∑=[1,1] </a:t>
                      </a:r>
                    </a:p>
                    <a:p>
                      <a:pPr marL="0" marR="0" algn="ctr">
                        <a:spcBef>
                          <a:spcPts val="0"/>
                        </a:spcBef>
                        <a:spcAft>
                          <a:spcPts val="0"/>
                        </a:spcAft>
                      </a:pPr>
                      <a:r>
                        <a:rPr lang="en-US" sz="1200">
                          <a:latin typeface="Times New Roman"/>
                          <a:ea typeface="Times New Roman"/>
                          <a:cs typeface="Times New Roman"/>
                        </a:rPr>
                        <a:t>ρ</a:t>
                      </a:r>
                      <a:r>
                        <a:rPr lang="en-US" sz="1200" baseline="-25000">
                          <a:latin typeface="Times New Roman"/>
                          <a:ea typeface="Times New Roman"/>
                          <a:cs typeface="Times New Roman"/>
                        </a:rPr>
                        <a:t>θ1, θ2</a:t>
                      </a:r>
                      <a:r>
                        <a:rPr lang="en-US" sz="1200">
                          <a:latin typeface="Times New Roman"/>
                          <a:ea typeface="Times New Roman"/>
                          <a:cs typeface="Times New Roman"/>
                        </a:rPr>
                        <a:t>=0.3</a:t>
                      </a: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endParaRPr lang="en-US" sz="1200" dirty="0">
                        <a:latin typeface="Times New Roman"/>
                        <a:ea typeface="Times New Roman"/>
                        <a:cs typeface="Times New Roman"/>
                      </a:endParaRPr>
                    </a:p>
                    <a:p>
                      <a:pPr marL="0" marR="0" algn="ctr">
                        <a:spcBef>
                          <a:spcPts val="0"/>
                        </a:spcBef>
                        <a:spcAft>
                          <a:spcPts val="0"/>
                        </a:spcAft>
                      </a:pPr>
                      <a:r>
                        <a:rPr lang="en-US" sz="1200" dirty="0">
                          <a:latin typeface="Times New Roman"/>
                          <a:ea typeface="Times New Roman"/>
                          <a:cs typeface="Times New Roman"/>
                        </a:rPr>
                        <a:t>2D MIRT</a:t>
                      </a:r>
                    </a:p>
                    <a:p>
                      <a:pPr marL="0" marR="0" algn="ctr">
                        <a:spcBef>
                          <a:spcPts val="0"/>
                        </a:spcBef>
                        <a:spcAft>
                          <a:spcPts val="0"/>
                        </a:spcAft>
                      </a:pPr>
                      <a:r>
                        <a:rPr lang="en-US" sz="1200" dirty="0">
                          <a:latin typeface="Times New Roman"/>
                          <a:ea typeface="Times New Roman"/>
                          <a:cs typeface="Times New Roman"/>
                        </a:rPr>
                        <a:t>Complex structure</a:t>
                      </a:r>
                    </a:p>
                    <a:p>
                      <a:pPr marL="0" marR="0" algn="ctr">
                        <a:spcBef>
                          <a:spcPts val="0"/>
                        </a:spcBef>
                        <a:spcAft>
                          <a:spcPts val="0"/>
                        </a:spcAft>
                      </a:pPr>
                      <a:r>
                        <a:rPr lang="en-US" sz="1200" dirty="0">
                          <a:latin typeface="Times New Roman"/>
                          <a:ea typeface="Times New Roman"/>
                          <a:cs typeface="Times New Roman"/>
                        </a:rPr>
                        <a:t>µ=[0,0]</a:t>
                      </a:r>
                    </a:p>
                    <a:p>
                      <a:pPr marL="0" marR="0" algn="ctr">
                        <a:spcBef>
                          <a:spcPts val="0"/>
                        </a:spcBef>
                        <a:spcAft>
                          <a:spcPts val="0"/>
                        </a:spcAft>
                      </a:pPr>
                      <a:r>
                        <a:rPr lang="en-US" sz="1200" dirty="0">
                          <a:latin typeface="Times New Roman"/>
                          <a:ea typeface="Times New Roman"/>
                          <a:cs typeface="Times New Roman"/>
                        </a:rPr>
                        <a:t>∑=[1,1] </a:t>
                      </a:r>
                    </a:p>
                    <a:p>
                      <a:pPr marL="0" marR="0" algn="ctr">
                        <a:spcBef>
                          <a:spcPts val="0"/>
                        </a:spcBef>
                        <a:spcAft>
                          <a:spcPts val="0"/>
                        </a:spcAft>
                      </a:pPr>
                      <a:r>
                        <a:rPr lang="en-US" sz="1200" dirty="0">
                          <a:latin typeface="Times New Roman"/>
                          <a:ea typeface="Times New Roman"/>
                          <a:cs typeface="Times New Roman"/>
                        </a:rPr>
                        <a:t>ρ</a:t>
                      </a:r>
                      <a:r>
                        <a:rPr lang="en-US" sz="1200" baseline="-25000" dirty="0">
                          <a:latin typeface="Times New Roman"/>
                          <a:ea typeface="Times New Roman"/>
                          <a:cs typeface="Times New Roman"/>
                        </a:rPr>
                        <a:t>θ1, θ2</a:t>
                      </a:r>
                      <a:r>
                        <a:rPr lang="en-US" sz="1200" dirty="0">
                          <a:latin typeface="Times New Roman"/>
                          <a:ea typeface="Times New Roman"/>
                          <a:cs typeface="Times New Roman"/>
                        </a:rPr>
                        <a:t>=0.0</a:t>
                      </a: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endParaRPr lang="en-US" sz="1200">
                        <a:latin typeface="Times New Roman"/>
                        <a:ea typeface="Times New Roman"/>
                        <a:cs typeface="Times New Roman"/>
                      </a:endParaRPr>
                    </a:p>
                    <a:p>
                      <a:pPr marL="0" marR="0" algn="ctr">
                        <a:spcBef>
                          <a:spcPts val="0"/>
                        </a:spcBef>
                        <a:spcAft>
                          <a:spcPts val="0"/>
                        </a:spcAft>
                      </a:pPr>
                      <a:r>
                        <a:rPr lang="en-US" sz="1200">
                          <a:latin typeface="Times New Roman"/>
                          <a:ea typeface="Times New Roman"/>
                          <a:cs typeface="Times New Roman"/>
                        </a:rPr>
                        <a:t>2D MIRT</a:t>
                      </a:r>
                    </a:p>
                    <a:p>
                      <a:pPr marL="0" marR="0" algn="ctr">
                        <a:spcBef>
                          <a:spcPts val="0"/>
                        </a:spcBef>
                        <a:spcAft>
                          <a:spcPts val="0"/>
                        </a:spcAft>
                      </a:pPr>
                      <a:r>
                        <a:rPr lang="en-US" sz="1200">
                          <a:latin typeface="Times New Roman"/>
                          <a:ea typeface="Times New Roman"/>
                          <a:cs typeface="Times New Roman"/>
                        </a:rPr>
                        <a:t>Complex structure</a:t>
                      </a:r>
                    </a:p>
                    <a:p>
                      <a:pPr marL="0" marR="0" algn="ctr">
                        <a:spcBef>
                          <a:spcPts val="0"/>
                        </a:spcBef>
                        <a:spcAft>
                          <a:spcPts val="0"/>
                        </a:spcAft>
                      </a:pPr>
                      <a:r>
                        <a:rPr lang="en-US" sz="1200">
                          <a:latin typeface="Times New Roman"/>
                          <a:ea typeface="Times New Roman"/>
                          <a:cs typeface="Times New Roman"/>
                        </a:rPr>
                        <a:t>µ=[0,0]</a:t>
                      </a:r>
                    </a:p>
                    <a:p>
                      <a:pPr marL="0" marR="0" algn="ctr">
                        <a:spcBef>
                          <a:spcPts val="0"/>
                        </a:spcBef>
                        <a:spcAft>
                          <a:spcPts val="0"/>
                        </a:spcAft>
                      </a:pPr>
                      <a:r>
                        <a:rPr lang="en-US" sz="1200">
                          <a:latin typeface="Times New Roman"/>
                          <a:ea typeface="Times New Roman"/>
                          <a:cs typeface="Times New Roman"/>
                        </a:rPr>
                        <a:t>∑=[1,1]</a:t>
                      </a:r>
                    </a:p>
                    <a:p>
                      <a:pPr marL="0" marR="0" algn="ctr">
                        <a:spcBef>
                          <a:spcPts val="0"/>
                        </a:spcBef>
                        <a:spcAft>
                          <a:spcPts val="0"/>
                        </a:spcAft>
                      </a:pPr>
                      <a:r>
                        <a:rPr lang="en-US" sz="1200">
                          <a:latin typeface="Times New Roman"/>
                          <a:ea typeface="Times New Roman"/>
                          <a:cs typeface="Times New Roman"/>
                        </a:rPr>
                        <a:t>ρ</a:t>
                      </a:r>
                      <a:r>
                        <a:rPr lang="en-US" sz="1200" baseline="-25000">
                          <a:latin typeface="Times New Roman"/>
                          <a:ea typeface="Times New Roman"/>
                          <a:cs typeface="Times New Roman"/>
                        </a:rPr>
                        <a:t>θ1, θ2</a:t>
                      </a:r>
                      <a:r>
                        <a:rPr lang="en-US" sz="1200">
                          <a:latin typeface="Times New Roman"/>
                          <a:ea typeface="Times New Roman"/>
                          <a:cs typeface="Times New Roman"/>
                        </a:rPr>
                        <a:t>=0.3</a:t>
                      </a: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0"/>
                  </a:ext>
                </a:extLst>
              </a:tr>
              <a:tr h="883470">
                <a:tc gridSpan="2">
                  <a:txBody>
                    <a:bodyPr/>
                    <a:lstStyle/>
                    <a:p>
                      <a:pPr marL="0" marR="0" algn="ctr">
                        <a:spcBef>
                          <a:spcPts val="0"/>
                        </a:spcBef>
                        <a:spcAft>
                          <a:spcPts val="0"/>
                        </a:spcAft>
                      </a:pPr>
                      <a:endParaRPr lang="en-US" sz="1200" smtClean="0">
                        <a:latin typeface="Times New Roman"/>
                        <a:ea typeface="Times New Roman"/>
                        <a:cs typeface="Times New Roman"/>
                      </a:endParaRPr>
                    </a:p>
                    <a:p>
                      <a:pPr marL="0" marR="0" algn="r">
                        <a:spcBef>
                          <a:spcPts val="0"/>
                        </a:spcBef>
                        <a:spcAft>
                          <a:spcPts val="0"/>
                        </a:spcAft>
                      </a:pPr>
                      <a:r>
                        <a:rPr lang="en-US" sz="1200" b="1" smtClean="0">
                          <a:solidFill>
                            <a:srgbClr val="000000"/>
                          </a:solidFill>
                          <a:latin typeface="Times New Roman"/>
                          <a:ea typeface="Times New Roman"/>
                          <a:cs typeface="Times New Roman"/>
                        </a:rPr>
                        <a:t>Neg</a:t>
                      </a:r>
                      <a:r>
                        <a:rPr lang="en-US" sz="1200" b="1">
                          <a:solidFill>
                            <a:srgbClr val="000000"/>
                          </a:solidFill>
                          <a:latin typeface="Times New Roman"/>
                          <a:ea typeface="Times New Roman"/>
                          <a:cs typeface="Times New Roman"/>
                        </a:rPr>
                        <a:t>. </a:t>
                      </a:r>
                      <a:r>
                        <a:rPr lang="en-US" sz="1200" b="1" err="1">
                          <a:solidFill>
                            <a:srgbClr val="000000"/>
                          </a:solidFill>
                          <a:latin typeface="Times New Roman"/>
                          <a:ea typeface="Times New Roman"/>
                          <a:cs typeface="Times New Roman"/>
                        </a:rPr>
                        <a:t>Log.L</a:t>
                      </a:r>
                      <a:r>
                        <a:rPr lang="en-US" sz="1200" b="1">
                          <a:solidFill>
                            <a:srgbClr val="000000"/>
                          </a:solidFill>
                          <a:latin typeface="Times New Roman"/>
                          <a:ea typeface="Times New Roman"/>
                          <a:cs typeface="Times New Roman"/>
                        </a:rPr>
                        <a:t>.</a:t>
                      </a:r>
                      <a:endParaRPr lang="en-US" sz="1200">
                        <a:latin typeface="Times New Roman"/>
                        <a:ea typeface="Times New Roman"/>
                        <a:cs typeface="Times New Roman"/>
                      </a:endParaRPr>
                    </a:p>
                    <a:p>
                      <a:pPr marL="0" marR="0" algn="r">
                        <a:spcBef>
                          <a:spcPts val="0"/>
                        </a:spcBef>
                        <a:spcAft>
                          <a:spcPts val="0"/>
                        </a:spcAft>
                      </a:pPr>
                      <a:r>
                        <a:rPr lang="en-US" sz="1200" b="1">
                          <a:latin typeface="Times New Roman"/>
                          <a:ea typeface="Times New Roman"/>
                          <a:cs typeface="Times New Roman"/>
                        </a:rPr>
                        <a:t>BIC</a:t>
                      </a:r>
                      <a:endParaRPr lang="en-US" sz="1200">
                        <a:latin typeface="Times New Roman"/>
                        <a:ea typeface="Times New Roman"/>
                        <a:cs typeface="Times New Roman"/>
                      </a:endParaRPr>
                    </a:p>
                    <a:p>
                      <a:pPr marL="0" marR="0" algn="r">
                        <a:spcBef>
                          <a:spcPts val="0"/>
                        </a:spcBef>
                        <a:spcAft>
                          <a:spcPts val="0"/>
                        </a:spcAft>
                      </a:pPr>
                      <a:r>
                        <a:rPr lang="en-US" sz="1200" b="1">
                          <a:latin typeface="Times New Roman"/>
                          <a:ea typeface="Times New Roman"/>
                          <a:cs typeface="Times New Roman"/>
                        </a:rPr>
                        <a:t>AIC</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endParaRPr lang="en-US" sz="1200" smtClean="0">
                        <a:latin typeface="Times New Roman"/>
                        <a:ea typeface="Times New Roman"/>
                        <a:cs typeface="Times New Roman"/>
                      </a:endParaRPr>
                    </a:p>
                    <a:p>
                      <a:pPr marL="0" marR="0" algn="ctr">
                        <a:spcBef>
                          <a:spcPts val="0"/>
                        </a:spcBef>
                        <a:spcAft>
                          <a:spcPts val="0"/>
                        </a:spcAft>
                      </a:pPr>
                      <a:r>
                        <a:rPr lang="en-US" sz="1200" smtClean="0">
                          <a:latin typeface="Times New Roman"/>
                          <a:ea typeface="Times New Roman"/>
                          <a:cs typeface="Times New Roman"/>
                        </a:rPr>
                        <a:t>68820</a:t>
                      </a:r>
                      <a:endParaRPr lang="en-US" sz="1200">
                        <a:latin typeface="Times New Roman"/>
                        <a:ea typeface="Times New Roman"/>
                        <a:cs typeface="Times New Roman"/>
                      </a:endParaRPr>
                    </a:p>
                    <a:p>
                      <a:pPr marL="0" marR="0" algn="ctr">
                        <a:spcBef>
                          <a:spcPts val="0"/>
                        </a:spcBef>
                        <a:spcAft>
                          <a:spcPts val="0"/>
                        </a:spcAft>
                      </a:pPr>
                      <a:r>
                        <a:rPr lang="en-US" sz="1200" smtClean="0">
                          <a:latin typeface="Times New Roman"/>
                          <a:ea typeface="Times New Roman"/>
                          <a:cs typeface="Times New Roman"/>
                        </a:rPr>
                        <a:t>137712</a:t>
                      </a:r>
                    </a:p>
                    <a:p>
                      <a:pPr marL="0" marR="0" algn="ctr">
                        <a:spcBef>
                          <a:spcPts val="0"/>
                        </a:spcBef>
                        <a:spcAft>
                          <a:spcPts val="0"/>
                        </a:spcAft>
                      </a:pPr>
                      <a:r>
                        <a:rPr lang="en-US" sz="1200" smtClean="0">
                          <a:latin typeface="Times New Roman"/>
                          <a:ea typeface="Times New Roman"/>
                          <a:cs typeface="Times New Roman"/>
                        </a:rPr>
                        <a:t>137956</a:t>
                      </a: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endParaRPr lang="en-US" sz="1200" smtClean="0">
                        <a:latin typeface="Times New Roman"/>
                        <a:ea typeface="Times New Roman"/>
                        <a:cs typeface="Times New Roman"/>
                      </a:endParaRPr>
                    </a:p>
                    <a:p>
                      <a:pPr marL="0" marR="0" algn="ctr">
                        <a:spcBef>
                          <a:spcPts val="0"/>
                        </a:spcBef>
                        <a:spcAft>
                          <a:spcPts val="0"/>
                        </a:spcAft>
                      </a:pPr>
                      <a:r>
                        <a:rPr lang="en-US" sz="1200" smtClean="0">
                          <a:latin typeface="Times New Roman"/>
                          <a:ea typeface="Times New Roman"/>
                          <a:cs typeface="Times New Roman"/>
                        </a:rPr>
                        <a:t>68837</a:t>
                      </a:r>
                      <a:endParaRPr lang="en-US" sz="1200">
                        <a:latin typeface="Times New Roman"/>
                        <a:ea typeface="Times New Roman"/>
                        <a:cs typeface="Times New Roman"/>
                      </a:endParaRPr>
                    </a:p>
                    <a:p>
                      <a:pPr marL="0" marR="0" algn="ctr">
                        <a:spcBef>
                          <a:spcPts val="0"/>
                        </a:spcBef>
                        <a:spcAft>
                          <a:spcPts val="0"/>
                        </a:spcAft>
                      </a:pPr>
                      <a:r>
                        <a:rPr lang="en-US" sz="1200">
                          <a:latin typeface="Times New Roman"/>
                          <a:ea typeface="Times New Roman"/>
                          <a:cs typeface="Times New Roman"/>
                        </a:rPr>
                        <a:t>137747</a:t>
                      </a:r>
                    </a:p>
                    <a:p>
                      <a:pPr marL="0" marR="0" algn="ctr">
                        <a:spcBef>
                          <a:spcPts val="0"/>
                        </a:spcBef>
                        <a:spcAft>
                          <a:spcPts val="0"/>
                        </a:spcAft>
                      </a:pPr>
                      <a:r>
                        <a:rPr lang="en-US" sz="1200">
                          <a:latin typeface="Times New Roman"/>
                          <a:ea typeface="Times New Roman"/>
                          <a:cs typeface="Times New Roman"/>
                        </a:rPr>
                        <a:t>137991</a:t>
                      </a: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endParaRPr lang="en-US" sz="1200" smtClean="0">
                        <a:latin typeface="Times New Roman"/>
                        <a:ea typeface="Times New Roman"/>
                        <a:cs typeface="Times New Roman"/>
                      </a:endParaRPr>
                    </a:p>
                    <a:p>
                      <a:pPr marL="0" marR="0" algn="ctr">
                        <a:spcBef>
                          <a:spcPts val="0"/>
                        </a:spcBef>
                        <a:spcAft>
                          <a:spcPts val="0"/>
                        </a:spcAft>
                      </a:pPr>
                      <a:r>
                        <a:rPr lang="en-US" sz="1200" smtClean="0">
                          <a:latin typeface="Times New Roman"/>
                          <a:ea typeface="Times New Roman"/>
                          <a:cs typeface="Times New Roman"/>
                        </a:rPr>
                        <a:t>68811</a:t>
                      </a:r>
                      <a:endParaRPr lang="en-US" sz="1200">
                        <a:latin typeface="Times New Roman"/>
                        <a:ea typeface="Times New Roman"/>
                        <a:cs typeface="Times New Roman"/>
                      </a:endParaRPr>
                    </a:p>
                    <a:p>
                      <a:pPr marL="0" marR="0" algn="ctr">
                        <a:spcBef>
                          <a:spcPts val="0"/>
                        </a:spcBef>
                        <a:spcAft>
                          <a:spcPts val="0"/>
                        </a:spcAft>
                      </a:pPr>
                      <a:r>
                        <a:rPr lang="en-US" sz="1200">
                          <a:latin typeface="Times New Roman"/>
                          <a:ea typeface="Times New Roman"/>
                          <a:cs typeface="Times New Roman"/>
                        </a:rPr>
                        <a:t>137701</a:t>
                      </a:r>
                    </a:p>
                    <a:p>
                      <a:pPr marL="0" marR="0" algn="ctr">
                        <a:spcBef>
                          <a:spcPts val="0"/>
                        </a:spcBef>
                        <a:spcAft>
                          <a:spcPts val="0"/>
                        </a:spcAft>
                      </a:pPr>
                      <a:r>
                        <a:rPr lang="en-US" sz="1200">
                          <a:latin typeface="Times New Roman"/>
                          <a:ea typeface="Times New Roman"/>
                          <a:cs typeface="Times New Roman"/>
                        </a:rPr>
                        <a:t>137966</a:t>
                      </a: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endParaRPr lang="en-US" sz="1200" smtClean="0">
                        <a:latin typeface="Times New Roman"/>
                        <a:ea typeface="Times New Roman"/>
                        <a:cs typeface="Times New Roman"/>
                      </a:endParaRPr>
                    </a:p>
                    <a:p>
                      <a:pPr marL="0" marR="0" algn="ctr">
                        <a:spcBef>
                          <a:spcPts val="0"/>
                        </a:spcBef>
                        <a:spcAft>
                          <a:spcPts val="0"/>
                        </a:spcAft>
                      </a:pPr>
                      <a:r>
                        <a:rPr lang="en-US" sz="1200" smtClean="0">
                          <a:latin typeface="Times New Roman"/>
                          <a:ea typeface="Times New Roman"/>
                          <a:cs typeface="Times New Roman"/>
                        </a:rPr>
                        <a:t>68811</a:t>
                      </a:r>
                      <a:endParaRPr lang="en-US" sz="1200">
                        <a:latin typeface="Times New Roman"/>
                        <a:ea typeface="Times New Roman"/>
                        <a:cs typeface="Times New Roman"/>
                      </a:endParaRPr>
                    </a:p>
                    <a:p>
                      <a:pPr marL="0" marR="0" algn="ctr">
                        <a:spcBef>
                          <a:spcPts val="0"/>
                        </a:spcBef>
                        <a:spcAft>
                          <a:spcPts val="0"/>
                        </a:spcAft>
                      </a:pPr>
                      <a:r>
                        <a:rPr lang="en-US" sz="1200">
                          <a:latin typeface="Times New Roman"/>
                          <a:ea typeface="Times New Roman"/>
                          <a:cs typeface="Times New Roman"/>
                        </a:rPr>
                        <a:t>137701</a:t>
                      </a:r>
                    </a:p>
                    <a:p>
                      <a:pPr marL="0" marR="0" algn="ctr">
                        <a:spcBef>
                          <a:spcPts val="0"/>
                        </a:spcBef>
                        <a:spcAft>
                          <a:spcPts val="0"/>
                        </a:spcAft>
                      </a:pPr>
                      <a:r>
                        <a:rPr lang="en-US" sz="1200">
                          <a:latin typeface="Times New Roman"/>
                          <a:ea typeface="Times New Roman"/>
                          <a:cs typeface="Times New Roman"/>
                        </a:rPr>
                        <a:t>137966</a:t>
                      </a: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1"/>
                  </a:ext>
                </a:extLst>
              </a:tr>
              <a:tr h="259133">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ITEMS</a:t>
                      </a: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latin typeface="Times New Roman"/>
                          <a:ea typeface="Times New Roman"/>
                          <a:cs typeface="Times New Roman"/>
                        </a:rPr>
                        <a:t>d</a:t>
                      </a: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a</a:t>
                      </a: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latin typeface="Times New Roman"/>
                          <a:ea typeface="Times New Roman"/>
                          <a:cs typeface="Times New Roman"/>
                        </a:rPr>
                        <a:t>a1</a:t>
                      </a:r>
                    </a:p>
                  </a:txBody>
                  <a:tcPr marL="63675" marR="6367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latin typeface="Times New Roman"/>
                          <a:ea typeface="Times New Roman"/>
                          <a:cs typeface="Times New Roman"/>
                        </a:rPr>
                        <a:t>a2</a:t>
                      </a:r>
                    </a:p>
                  </a:txBody>
                  <a:tcPr marL="63675" marR="6367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latin typeface="Times New Roman"/>
                          <a:ea typeface="Times New Roman"/>
                          <a:cs typeface="Times New Roman"/>
                        </a:rPr>
                        <a:t>a1</a:t>
                      </a:r>
                    </a:p>
                  </a:txBody>
                  <a:tcPr marL="63675" marR="6367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latin typeface="Times New Roman"/>
                          <a:ea typeface="Times New Roman"/>
                          <a:cs typeface="Times New Roman"/>
                        </a:rPr>
                        <a:t>a2</a:t>
                      </a:r>
                    </a:p>
                  </a:txBody>
                  <a:tcPr marL="63675" marR="6367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latin typeface="Times New Roman"/>
                          <a:ea typeface="Times New Roman"/>
                          <a:cs typeface="Times New Roman"/>
                        </a:rPr>
                        <a:t>a1</a:t>
                      </a:r>
                    </a:p>
                  </a:txBody>
                  <a:tcPr marL="63675" marR="6367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latin typeface="Times New Roman"/>
                          <a:ea typeface="Times New Roman"/>
                          <a:cs typeface="Times New Roman"/>
                        </a:rPr>
                        <a:t>a2</a:t>
                      </a:r>
                    </a:p>
                  </a:txBody>
                  <a:tcPr marL="63675" marR="6367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-0.916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0.571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0.709</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0.724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0.724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3"/>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2</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-0.719</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0.554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0.764</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0.757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0.758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4"/>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0.126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0.398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0.516</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0.522</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0.523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5"/>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0.952</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0.482</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0.630</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0.636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0.637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6"/>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0.165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0.406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0.784</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0.712</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0.712</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7"/>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-2.743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0.124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0.153</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0.156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0.156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8"/>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1.128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0.201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0.267</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0.267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0.267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9"/>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-0.246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0.346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0.592</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0.558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0.558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0"/>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9</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-2.008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0.291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0.464</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0.441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0.441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1"/>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10</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0.287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0.644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0.440</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0.514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0.515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2"/>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1.608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0.336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0.610</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0.571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0.570</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3"/>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12</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0.031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0.271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0.510</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0.466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0.466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4"/>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0.471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0.168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0.486</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0.414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0.415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5"/>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-0.057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FF0000"/>
                          </a:solidFill>
                          <a:latin typeface="Times New Roman"/>
                          <a:ea typeface="Times New Roman"/>
                          <a:cs typeface="Times New Roman"/>
                        </a:rPr>
                        <a:t>1.073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r>
                        <a:rPr lang="en-US" sz="1200" i="1">
                          <a:solidFill>
                            <a:srgbClr val="000000"/>
                          </a:solidFill>
                          <a:latin typeface="Times New Roman"/>
                          <a:ea typeface="Times New Roman"/>
                          <a:cs typeface="Times New Roman"/>
                        </a:rPr>
                        <a:t>1.265</a:t>
                      </a: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FF0000"/>
                          </a:solidFill>
                          <a:latin typeface="Times New Roman"/>
                          <a:ea typeface="Times New Roman"/>
                          <a:cs typeface="Times New Roman"/>
                        </a:rPr>
                        <a:t>0.593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r>
                        <a:rPr lang="en-US" sz="1200" i="1">
                          <a:solidFill>
                            <a:srgbClr val="000000"/>
                          </a:solidFill>
                          <a:latin typeface="Times New Roman"/>
                          <a:ea typeface="Times New Roman"/>
                          <a:cs typeface="Times New Roman"/>
                        </a:rPr>
                        <a:t>1.139</a:t>
                      </a: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FF0000"/>
                          </a:solidFill>
                          <a:latin typeface="Times New Roman"/>
                          <a:ea typeface="Times New Roman"/>
                          <a:cs typeface="Times New Roman"/>
                        </a:rPr>
                        <a:t>0.234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r>
                        <a:rPr lang="en-US" sz="1200" i="1">
                          <a:solidFill>
                            <a:srgbClr val="000000"/>
                          </a:solidFill>
                          <a:latin typeface="Times New Roman"/>
                          <a:ea typeface="Times New Roman"/>
                          <a:cs typeface="Times New Roman"/>
                        </a:rPr>
                        <a:t>1.194</a:t>
                      </a: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6"/>
                  </a:ext>
                </a:extLst>
              </a:tr>
              <a:tr h="277436">
                <a:tc>
                  <a:txBody>
                    <a:bodyPr/>
                    <a:lstStyle/>
                    <a:p>
                      <a:pPr marL="0" marR="0">
                        <a:spcBef>
                          <a:spcPts val="0"/>
                        </a:spcBef>
                        <a:spcAft>
                          <a:spcPts val="0"/>
                        </a:spcAft>
                      </a:pPr>
                      <a:r>
                        <a:rPr lang="en-US" sz="1200">
                          <a:solidFill>
                            <a:srgbClr val="000000"/>
                          </a:solidFill>
                          <a:latin typeface="Times New Roman"/>
                          <a:ea typeface="Times New Roman"/>
                          <a:cs typeface="Times New Roman"/>
                        </a:rPr>
                        <a:t>item 15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0.443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0.235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0.235</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0.245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0.245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7"/>
                  </a:ext>
                </a:extLst>
              </a:tr>
              <a:tr h="277436">
                <a:tc>
                  <a:txBody>
                    <a:bodyPr/>
                    <a:lstStyle/>
                    <a:p>
                      <a:pPr marL="0" marR="0">
                        <a:spcBef>
                          <a:spcPts val="0"/>
                        </a:spcBef>
                        <a:spcAft>
                          <a:spcPts val="0"/>
                        </a:spcAft>
                      </a:pPr>
                      <a:r>
                        <a:rPr lang="en-US" sz="1200">
                          <a:solidFill>
                            <a:srgbClr val="000000"/>
                          </a:solidFill>
                          <a:latin typeface="Times New Roman"/>
                          <a:ea typeface="Times New Roman"/>
                          <a:cs typeface="Times New Roman"/>
                        </a:rPr>
                        <a:t>item 16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1.694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0.823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0.425</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0.533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0.535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8"/>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0.326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FF0000"/>
                          </a:solidFill>
                          <a:latin typeface="Times New Roman"/>
                          <a:ea typeface="Times New Roman"/>
                          <a:cs typeface="Times New Roman"/>
                        </a:rPr>
                        <a:t>1.073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r>
                        <a:rPr lang="en-US" sz="1200" i="1">
                          <a:solidFill>
                            <a:srgbClr val="000000"/>
                          </a:solidFill>
                          <a:latin typeface="Times New Roman"/>
                          <a:ea typeface="Times New Roman"/>
                          <a:cs typeface="Times New Roman"/>
                        </a:rPr>
                        <a:t>1.156</a:t>
                      </a: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FF0000"/>
                          </a:solidFill>
                          <a:latin typeface="Times New Roman"/>
                          <a:ea typeface="Times New Roman"/>
                          <a:cs typeface="Times New Roman"/>
                        </a:rPr>
                        <a:t>0.618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r>
                        <a:rPr lang="en-US" sz="1200" i="1">
                          <a:solidFill>
                            <a:srgbClr val="000000"/>
                          </a:solidFill>
                          <a:latin typeface="Times New Roman"/>
                          <a:ea typeface="Times New Roman"/>
                          <a:cs typeface="Times New Roman"/>
                        </a:rPr>
                        <a:t>0.958</a:t>
                      </a: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FF0000"/>
                          </a:solidFill>
                          <a:latin typeface="Times New Roman"/>
                          <a:ea typeface="Times New Roman"/>
                          <a:cs typeface="Times New Roman"/>
                        </a:rPr>
                        <a:t>0.316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r>
                        <a:rPr lang="en-US" sz="1200" i="1">
                          <a:solidFill>
                            <a:srgbClr val="000000"/>
                          </a:solidFill>
                          <a:latin typeface="Times New Roman"/>
                          <a:ea typeface="Times New Roman"/>
                          <a:cs typeface="Times New Roman"/>
                        </a:rPr>
                        <a:t>1.005</a:t>
                      </a: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9"/>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0.035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solidFill>
                            <a:srgbClr val="FF0000"/>
                          </a:solidFill>
                          <a:latin typeface="Times New Roman"/>
                          <a:ea typeface="Times New Roman"/>
                          <a:cs typeface="Times New Roman"/>
                        </a:rPr>
                        <a:t>1.273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i="1">
                          <a:solidFill>
                            <a:srgbClr val="000000"/>
                          </a:solidFill>
                          <a:latin typeface="Times New Roman"/>
                          <a:ea typeface="Times New Roman"/>
                          <a:cs typeface="Times New Roman"/>
                        </a:rPr>
                        <a:t>1.578</a:t>
                      </a: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FF0000"/>
                          </a:solidFill>
                          <a:latin typeface="Times New Roman"/>
                          <a:ea typeface="Times New Roman"/>
                          <a:cs typeface="Times New Roman"/>
                        </a:rPr>
                        <a:t>0.767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i="1">
                          <a:solidFill>
                            <a:srgbClr val="000000"/>
                          </a:solidFill>
                          <a:latin typeface="Times New Roman"/>
                          <a:ea typeface="Times New Roman"/>
                          <a:cs typeface="Times New Roman"/>
                        </a:rPr>
                        <a:t>1.343</a:t>
                      </a: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FF0000"/>
                          </a:solidFill>
                          <a:latin typeface="Times New Roman"/>
                          <a:ea typeface="Times New Roman"/>
                          <a:cs typeface="Times New Roman"/>
                        </a:rPr>
                        <a:t>0.343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i="1" dirty="0">
                          <a:solidFill>
                            <a:srgbClr val="000000"/>
                          </a:solidFill>
                          <a:latin typeface="Times New Roman"/>
                          <a:ea typeface="Times New Roman"/>
                          <a:cs typeface="Times New Roman"/>
                        </a:rPr>
                        <a:t>1.408</a:t>
                      </a:r>
                      <a:endParaRPr lang="en-US" sz="1200" dirty="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bl>
          </a:graphicData>
        </a:graphic>
      </p:graphicFrame>
      <p:sp>
        <p:nvSpPr>
          <p:cNvPr id="3" name="Title 1"/>
          <p:cNvSpPr txBox="1">
            <a:spLocks/>
          </p:cNvSpPr>
          <p:nvPr/>
        </p:nvSpPr>
        <p:spPr>
          <a:xfrm>
            <a:off x="1979612" y="0"/>
            <a:ext cx="8229600" cy="609600"/>
          </a:xfrm>
          <a:prstGeom prst="rect">
            <a:avLst/>
          </a:prstGeom>
          <a:solidFill>
            <a:srgbClr val="002060"/>
          </a:solidFill>
        </p:spPr>
        <p:txBody>
          <a:bodyPr>
            <a:normAutofit fontScale="75000" lnSpcReduction="20000"/>
          </a:bodyPr>
          <a:lstStyle/>
          <a:p>
            <a:pPr lvl="0" algn="ctr">
              <a:spcBef>
                <a:spcPct val="0"/>
              </a:spcBef>
              <a:defRPr/>
            </a:pPr>
            <a:r>
              <a:rPr lang="en-US" sz="4400" dirty="0" err="1">
                <a:solidFill>
                  <a:schemeClr val="bg1"/>
                </a:solidFill>
              </a:rPr>
              <a:t>Ger</a:t>
            </a:r>
            <a:r>
              <a:rPr lang="tr-TR" sz="4400" dirty="0">
                <a:solidFill>
                  <a:schemeClr val="bg1"/>
                </a:solidFill>
              </a:rPr>
              <a:t>ç</a:t>
            </a:r>
            <a:r>
              <a:rPr lang="en-US" sz="4400" dirty="0" err="1">
                <a:solidFill>
                  <a:schemeClr val="bg1"/>
                </a:solidFill>
              </a:rPr>
              <a:t>ek</a:t>
            </a:r>
            <a:r>
              <a:rPr lang="en-US" sz="4400" dirty="0">
                <a:solidFill>
                  <a:schemeClr val="bg1"/>
                </a:solidFill>
              </a:rPr>
              <a:t> Data </a:t>
            </a:r>
            <a:r>
              <a:rPr lang="tr-TR" sz="4400" dirty="0">
                <a:solidFill>
                  <a:schemeClr val="bg1"/>
                </a:solidFill>
              </a:rPr>
              <a:t>Ö</a:t>
            </a:r>
            <a:r>
              <a:rPr lang="en-US" sz="4400" dirty="0" err="1">
                <a:solidFill>
                  <a:schemeClr val="bg1"/>
                </a:solidFill>
              </a:rPr>
              <a:t>rne</a:t>
            </a:r>
            <a:r>
              <a:rPr lang="tr-TR" sz="4400" dirty="0">
                <a:solidFill>
                  <a:schemeClr val="bg1"/>
                </a:solidFill>
              </a:rPr>
              <a:t>ğ</a:t>
            </a:r>
            <a:r>
              <a:rPr lang="en-US" sz="4400" dirty="0">
                <a:solidFill>
                  <a:schemeClr val="bg1"/>
                </a:solidFill>
              </a:rPr>
              <a:t>i – 3.Senaryo 1, </a:t>
            </a:r>
            <a:r>
              <a:rPr lang="en-US" sz="4400" dirty="0" err="1">
                <a:solidFill>
                  <a:schemeClr val="bg1"/>
                </a:solidFill>
              </a:rPr>
              <a:t>Kor</a:t>
            </a:r>
            <a:r>
              <a:rPr lang="en-US" sz="4400" dirty="0">
                <a:solidFill>
                  <a:schemeClr val="bg1"/>
                </a:solidFill>
              </a:rPr>
              <a:t>=0,3</a:t>
            </a:r>
          </a:p>
        </p:txBody>
      </p:sp>
      <p:sp>
        <p:nvSpPr>
          <p:cNvPr id="4" name="Slayt Numarası Yer Tutucusu 3"/>
          <p:cNvSpPr>
            <a:spLocks noGrp="1"/>
          </p:cNvSpPr>
          <p:nvPr>
            <p:ph type="sldNum" sz="quarter" idx="12"/>
          </p:nvPr>
        </p:nvSpPr>
        <p:spPr/>
        <p:txBody>
          <a:bodyPr/>
          <a:lstStyle/>
          <a:p>
            <a:pPr rtl="0"/>
            <a:fld id="{E5137D0E-4A4F-4307-8994-C1891D747D59}" type="slidenum">
              <a:rPr lang="tr-TR" smtClean="0"/>
              <a:t>69</a:t>
            </a:fld>
            <a:endParaRPr lang="tr-TR" dirty="0"/>
          </a:p>
        </p:txBody>
      </p:sp>
    </p:spTree>
    <p:extLst>
      <p:ext uri="{BB962C8B-B14F-4D97-AF65-F5344CB8AC3E}">
        <p14:creationId xmlns:p14="http://schemas.microsoft.com/office/powerpoint/2010/main" val="1110828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68D7E864-9000-1BF0-393A-49711B2CF9A9}"/>
              </a:ext>
            </a:extLst>
          </p:cNvPr>
          <p:cNvSpPr>
            <a:spLocks noGrp="1"/>
          </p:cNvSpPr>
          <p:nvPr>
            <p:ph type="title"/>
          </p:nvPr>
        </p:nvSpPr>
        <p:spPr/>
        <p:txBody>
          <a:bodyPr>
            <a:normAutofit/>
          </a:bodyPr>
          <a:lstStyle/>
          <a:p>
            <a:r>
              <a:rPr lang="tr-TR" dirty="0" smtClean="0"/>
              <a:t>Klasik Kuram ve Uygulama</a:t>
            </a:r>
            <a:endParaRPr lang="en-US" dirty="0"/>
          </a:p>
        </p:txBody>
      </p:sp>
      <p:sp>
        <p:nvSpPr>
          <p:cNvPr id="3" name="Text Placeholder 2">
            <a:extLst>
              <a:ext uri="{FF2B5EF4-FFF2-40B4-BE49-F238E27FC236}">
                <a16:creationId xmlns:a16="http://schemas.microsoft.com/office/drawing/2014/main" id="{ABBCAC65-D0D4-D29E-327E-AC5C30B10264}"/>
              </a:ext>
            </a:extLst>
          </p:cNvPr>
          <p:cNvSpPr>
            <a:spLocks noGrp="1"/>
          </p:cNvSpPr>
          <p:nvPr>
            <p:ph type="body" idx="1"/>
          </p:nvPr>
        </p:nvSpPr>
        <p:spPr>
          <a:xfrm>
            <a:off x="1522414" y="1600200"/>
            <a:ext cx="4645152" cy="762000"/>
          </a:xfrm>
        </p:spPr>
        <p:txBody>
          <a:bodyPr/>
          <a:lstStyle/>
          <a:p>
            <a:r>
              <a:rPr lang="tr-TR" dirty="0"/>
              <a:t>Süreç</a:t>
            </a:r>
            <a:endParaRPr lang="en-US" dirty="0"/>
          </a:p>
        </p:txBody>
      </p:sp>
      <p:sp>
        <p:nvSpPr>
          <p:cNvPr id="4" name="Content Placeholder 3">
            <a:extLst>
              <a:ext uri="{FF2B5EF4-FFF2-40B4-BE49-F238E27FC236}">
                <a16:creationId xmlns:a16="http://schemas.microsoft.com/office/drawing/2014/main" id="{DCDBAEDB-1001-2D75-B6D0-BB0CA9876993}"/>
              </a:ext>
            </a:extLst>
          </p:cNvPr>
          <p:cNvSpPr>
            <a:spLocks noGrp="1"/>
          </p:cNvSpPr>
          <p:nvPr>
            <p:ph sz="half" idx="2"/>
          </p:nvPr>
        </p:nvSpPr>
        <p:spPr>
          <a:xfrm>
            <a:off x="1522414" y="2362200"/>
            <a:ext cx="4645152" cy="3352800"/>
          </a:xfrm>
        </p:spPr>
        <p:txBody>
          <a:bodyPr>
            <a:noAutofit/>
          </a:bodyPr>
          <a:lstStyle/>
          <a:p>
            <a:pPr marL="0" indent="0">
              <a:buNone/>
            </a:pPr>
            <a:r>
              <a:rPr lang="tr-TR" sz="1200" dirty="0"/>
              <a:t>1. Ölçülecek yapının tanımı, testin yapılandırılması</a:t>
            </a:r>
          </a:p>
          <a:p>
            <a:pPr marL="0" indent="0">
              <a:buNone/>
            </a:pPr>
            <a:r>
              <a:rPr lang="tr-TR" sz="1200" dirty="0"/>
              <a:t>2. Madde geliştirme</a:t>
            </a:r>
          </a:p>
          <a:p>
            <a:pPr marL="279082" lvl="1" indent="0">
              <a:buNone/>
            </a:pPr>
            <a:r>
              <a:rPr lang="tr-TR" sz="1200" dirty="0"/>
              <a:t>a. Ölçmeye konu yapı</a:t>
            </a:r>
          </a:p>
          <a:p>
            <a:pPr marL="279082" lvl="1" indent="0">
              <a:buNone/>
            </a:pPr>
            <a:r>
              <a:rPr lang="tr-TR" sz="1200" dirty="0"/>
              <a:t>b. Madde yazma-kurma</a:t>
            </a:r>
          </a:p>
          <a:p>
            <a:pPr marL="279082" lvl="1" indent="0">
              <a:buNone/>
            </a:pPr>
            <a:r>
              <a:rPr lang="tr-TR" sz="1200" dirty="0"/>
              <a:t>c. Yazılan maddelerin gözden geçirilmesi</a:t>
            </a:r>
          </a:p>
          <a:p>
            <a:pPr marL="279082" lvl="1" indent="0">
              <a:buNone/>
            </a:pPr>
            <a:r>
              <a:rPr lang="tr-TR" sz="1200" dirty="0"/>
              <a:t>d. Pilot çalışma</a:t>
            </a:r>
          </a:p>
          <a:p>
            <a:pPr marL="0" indent="0">
              <a:buNone/>
            </a:pPr>
            <a:r>
              <a:rPr lang="tr-TR" sz="1200" dirty="0"/>
              <a:t>3. Ölçek geliştirme </a:t>
            </a:r>
            <a:endParaRPr lang="tr-TR" sz="1200" dirty="0" smtClean="0"/>
          </a:p>
          <a:p>
            <a:pPr marL="0" indent="0">
              <a:buNone/>
            </a:pPr>
            <a:r>
              <a:rPr lang="tr-TR" sz="1200" dirty="0" smtClean="0"/>
              <a:t>4. </a:t>
            </a:r>
            <a:r>
              <a:rPr lang="tr-TR" sz="1200" dirty="0"/>
              <a:t>Faktör </a:t>
            </a:r>
            <a:r>
              <a:rPr lang="tr-TR" sz="1200" dirty="0" smtClean="0"/>
              <a:t>Analizi</a:t>
            </a:r>
            <a:endParaRPr lang="tr-TR" sz="1200" dirty="0"/>
          </a:p>
          <a:p>
            <a:pPr marL="0" indent="0">
              <a:buNone/>
            </a:pPr>
            <a:r>
              <a:rPr lang="tr-TR" sz="1200" dirty="0"/>
              <a:t>5</a:t>
            </a:r>
            <a:r>
              <a:rPr lang="tr-TR" sz="1200" dirty="0" smtClean="0"/>
              <a:t>. </a:t>
            </a:r>
            <a:r>
              <a:rPr lang="tr-TR" sz="1200" dirty="0"/>
              <a:t>Güvenirlik ve Geçerlik</a:t>
            </a:r>
          </a:p>
          <a:p>
            <a:pPr marL="0" indent="0">
              <a:buNone/>
            </a:pPr>
            <a:r>
              <a:rPr lang="tr-TR" sz="1200" dirty="0"/>
              <a:t>6</a:t>
            </a:r>
            <a:r>
              <a:rPr lang="tr-TR" sz="1200" dirty="0" smtClean="0"/>
              <a:t>. </a:t>
            </a:r>
            <a:r>
              <a:rPr lang="tr-TR" sz="1200" dirty="0"/>
              <a:t>Test Puanlama ve norm çalışması</a:t>
            </a:r>
          </a:p>
          <a:p>
            <a:pPr marL="0" indent="0">
              <a:buNone/>
            </a:pPr>
            <a:r>
              <a:rPr lang="tr-TR" sz="1200" dirty="0"/>
              <a:t>7</a:t>
            </a:r>
            <a:r>
              <a:rPr lang="tr-TR" sz="1200" dirty="0" smtClean="0"/>
              <a:t>. </a:t>
            </a:r>
            <a:r>
              <a:rPr lang="tr-TR" sz="1200" dirty="0"/>
              <a:t>Uygulama</a:t>
            </a:r>
          </a:p>
          <a:p>
            <a:pPr marL="0" indent="0">
              <a:buNone/>
            </a:pPr>
            <a:r>
              <a:rPr lang="tr-TR" sz="1200" dirty="0"/>
              <a:t>8</a:t>
            </a:r>
            <a:r>
              <a:rPr lang="tr-TR" sz="1200" dirty="0" smtClean="0"/>
              <a:t>.Teknik </a:t>
            </a:r>
            <a:r>
              <a:rPr lang="tr-TR" sz="1200" dirty="0"/>
              <a:t>Rapor</a:t>
            </a:r>
            <a:endParaRPr lang="en-US" sz="1200" dirty="0"/>
          </a:p>
        </p:txBody>
      </p:sp>
      <p:sp>
        <p:nvSpPr>
          <p:cNvPr id="5" name="Text Placeholder 4">
            <a:extLst>
              <a:ext uri="{FF2B5EF4-FFF2-40B4-BE49-F238E27FC236}">
                <a16:creationId xmlns:a16="http://schemas.microsoft.com/office/drawing/2014/main" id="{886C038F-760B-6DBA-F01B-AE0772432552}"/>
              </a:ext>
            </a:extLst>
          </p:cNvPr>
          <p:cNvSpPr>
            <a:spLocks noGrp="1"/>
          </p:cNvSpPr>
          <p:nvPr>
            <p:ph type="body" sz="quarter" idx="3"/>
          </p:nvPr>
        </p:nvSpPr>
        <p:spPr>
          <a:xfrm>
            <a:off x="6478462" y="1600200"/>
            <a:ext cx="4645152" cy="762000"/>
          </a:xfrm>
        </p:spPr>
        <p:txBody>
          <a:bodyPr/>
          <a:lstStyle/>
          <a:p>
            <a:r>
              <a:rPr lang="tr-TR" dirty="0"/>
              <a:t>Koşullar</a:t>
            </a:r>
            <a:endParaRPr lang="en-US" dirty="0"/>
          </a:p>
        </p:txBody>
      </p:sp>
      <p:sp>
        <p:nvSpPr>
          <p:cNvPr id="6" name="Content Placeholder 5">
            <a:extLst>
              <a:ext uri="{FF2B5EF4-FFF2-40B4-BE49-F238E27FC236}">
                <a16:creationId xmlns:a16="http://schemas.microsoft.com/office/drawing/2014/main" id="{E4B3FEE9-A8E2-EA9E-D9A9-1904AA4798E5}"/>
              </a:ext>
            </a:extLst>
          </p:cNvPr>
          <p:cNvSpPr>
            <a:spLocks noGrp="1"/>
          </p:cNvSpPr>
          <p:nvPr>
            <p:ph sz="quarter" idx="4"/>
          </p:nvPr>
        </p:nvSpPr>
        <p:spPr>
          <a:xfrm>
            <a:off x="6478462" y="2362200"/>
            <a:ext cx="4645152" cy="3352800"/>
          </a:xfrm>
        </p:spPr>
        <p:txBody>
          <a:bodyPr>
            <a:noAutofit/>
          </a:bodyPr>
          <a:lstStyle/>
          <a:p>
            <a:r>
              <a:rPr lang="tr-TR" sz="1200" dirty="0"/>
              <a:t>Teorik gelişmeler</a:t>
            </a:r>
          </a:p>
          <a:p>
            <a:r>
              <a:rPr lang="tr-TR" sz="1200" dirty="0"/>
              <a:t>Ampirik birikimler</a:t>
            </a:r>
          </a:p>
          <a:p>
            <a:r>
              <a:rPr lang="tr-TR" sz="1200" dirty="0"/>
              <a:t>İmkanlar</a:t>
            </a:r>
          </a:p>
          <a:p>
            <a:endParaRPr lang="tr-TR" sz="1200" dirty="0"/>
          </a:p>
          <a:p>
            <a:r>
              <a:rPr lang="tr-TR" sz="1200" dirty="0"/>
              <a:t>Alan haritalama</a:t>
            </a:r>
          </a:p>
          <a:p>
            <a:r>
              <a:rPr lang="tr-TR" sz="1200" dirty="0"/>
              <a:t>Madde türleri ve sayıları</a:t>
            </a:r>
          </a:p>
          <a:p>
            <a:r>
              <a:rPr lang="tr-TR" sz="1200" dirty="0"/>
              <a:t>Madde Puanlama</a:t>
            </a:r>
          </a:p>
          <a:p>
            <a:r>
              <a:rPr lang="tr-TR" sz="1200" dirty="0"/>
              <a:t>Test Puanlama algoritmaları</a:t>
            </a:r>
          </a:p>
          <a:p>
            <a:r>
              <a:rPr lang="tr-TR" sz="1200" dirty="0"/>
              <a:t>Alternatif Formlar, Ön-eşitleme, Dezavantajlı Alt Gruplar için kontroller </a:t>
            </a:r>
          </a:p>
          <a:p>
            <a:r>
              <a:rPr lang="tr-TR" sz="1200" dirty="0"/>
              <a:t>Ölçekleme (Puanların en son dönüşeceği skala)</a:t>
            </a:r>
          </a:p>
          <a:p>
            <a:endParaRPr lang="en-US" sz="1200" dirty="0"/>
          </a:p>
        </p:txBody>
      </p:sp>
      <p:sp>
        <p:nvSpPr>
          <p:cNvPr id="10" name="Rectangle 9">
            <a:extLst>
              <a:ext uri="{FF2B5EF4-FFF2-40B4-BE49-F238E27FC236}">
                <a16:creationId xmlns:a16="http://schemas.microsoft.com/office/drawing/2014/main" id="{A484213B-1D19-F0AF-327F-A7B26F6F9FCA}"/>
              </a:ext>
            </a:extLst>
          </p:cNvPr>
          <p:cNvSpPr/>
          <p:nvPr/>
        </p:nvSpPr>
        <p:spPr>
          <a:xfrm>
            <a:off x="1557055" y="4953000"/>
            <a:ext cx="3642388" cy="69126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2" name="Explosion: 14 Points 11">
            <a:extLst>
              <a:ext uri="{FF2B5EF4-FFF2-40B4-BE49-F238E27FC236}">
                <a16:creationId xmlns:a16="http://schemas.microsoft.com/office/drawing/2014/main" id="{07F98B9F-CF57-5956-3987-809A09F1BFE9}"/>
              </a:ext>
            </a:extLst>
          </p:cNvPr>
          <p:cNvSpPr/>
          <p:nvPr/>
        </p:nvSpPr>
        <p:spPr>
          <a:xfrm>
            <a:off x="8918623" y="4177978"/>
            <a:ext cx="670385" cy="62262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3" name="Explosion: 14 Points 12">
            <a:extLst>
              <a:ext uri="{FF2B5EF4-FFF2-40B4-BE49-F238E27FC236}">
                <a16:creationId xmlns:a16="http://schemas.microsoft.com/office/drawing/2014/main" id="{A75A543C-59BF-D9E1-20EF-B6F5030B6A2E}"/>
              </a:ext>
            </a:extLst>
          </p:cNvPr>
          <p:cNvSpPr/>
          <p:nvPr/>
        </p:nvSpPr>
        <p:spPr>
          <a:xfrm>
            <a:off x="8583431" y="3720778"/>
            <a:ext cx="670385" cy="62262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7" name="Explosion: 14 Points 16">
            <a:extLst>
              <a:ext uri="{FF2B5EF4-FFF2-40B4-BE49-F238E27FC236}">
                <a16:creationId xmlns:a16="http://schemas.microsoft.com/office/drawing/2014/main" id="{111A0C86-7BD1-AA0C-8A9C-B57A08B5870F}"/>
              </a:ext>
            </a:extLst>
          </p:cNvPr>
          <p:cNvSpPr/>
          <p:nvPr/>
        </p:nvSpPr>
        <p:spPr>
          <a:xfrm>
            <a:off x="9252162" y="4635178"/>
            <a:ext cx="670385" cy="62262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4" name="Explosion: 14 Points 10">
            <a:extLst>
              <a:ext uri="{FF2B5EF4-FFF2-40B4-BE49-F238E27FC236}">
                <a16:creationId xmlns:a16="http://schemas.microsoft.com/office/drawing/2014/main" id="{55EA6396-7420-4EF4-7DE9-7F27631DE861}"/>
              </a:ext>
            </a:extLst>
          </p:cNvPr>
          <p:cNvSpPr/>
          <p:nvPr/>
        </p:nvSpPr>
        <p:spPr>
          <a:xfrm>
            <a:off x="5234083" y="4778004"/>
            <a:ext cx="670385" cy="62262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8" name="Explosion: 14 Points 14">
            <a:extLst>
              <a:ext uri="{FF2B5EF4-FFF2-40B4-BE49-F238E27FC236}">
                <a16:creationId xmlns:a16="http://schemas.microsoft.com/office/drawing/2014/main" id="{79365F08-65A6-D7EA-3B01-4F07DE1A88F0}"/>
              </a:ext>
            </a:extLst>
          </p:cNvPr>
          <p:cNvSpPr/>
          <p:nvPr/>
        </p:nvSpPr>
        <p:spPr>
          <a:xfrm>
            <a:off x="4898890" y="4387430"/>
            <a:ext cx="670385" cy="62262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9" name="Explosion: 14 Points 15">
            <a:extLst>
              <a:ext uri="{FF2B5EF4-FFF2-40B4-BE49-F238E27FC236}">
                <a16:creationId xmlns:a16="http://schemas.microsoft.com/office/drawing/2014/main" id="{26C8652A-90F7-3A02-29D0-889B4A734C8C}"/>
              </a:ext>
            </a:extLst>
          </p:cNvPr>
          <p:cNvSpPr/>
          <p:nvPr/>
        </p:nvSpPr>
        <p:spPr>
          <a:xfrm>
            <a:off x="5576427" y="5168578"/>
            <a:ext cx="670385" cy="62262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Slayt Numarası Yer Tutucusu 1"/>
          <p:cNvSpPr>
            <a:spLocks noGrp="1"/>
          </p:cNvSpPr>
          <p:nvPr>
            <p:ph type="sldNum" sz="quarter" idx="12"/>
          </p:nvPr>
        </p:nvSpPr>
        <p:spPr/>
        <p:txBody>
          <a:bodyPr/>
          <a:lstStyle/>
          <a:p>
            <a:pPr rtl="0"/>
            <a:fld id="{E5137D0E-4A4F-4307-8994-C1891D747D59}" type="slidenum">
              <a:rPr lang="tr-TR" smtClean="0"/>
              <a:t>7</a:t>
            </a:fld>
            <a:endParaRPr lang="tr-TR" dirty="0"/>
          </a:p>
        </p:txBody>
      </p:sp>
    </p:spTree>
    <p:extLst>
      <p:ext uri="{BB962C8B-B14F-4D97-AF65-F5344CB8AC3E}">
        <p14:creationId xmlns:p14="http://schemas.microsoft.com/office/powerpoint/2010/main" val="330753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827212" y="608355"/>
          <a:ext cx="8534400" cy="6124003"/>
        </p:xfrm>
        <a:graphic>
          <a:graphicData uri="http://schemas.openxmlformats.org/drawingml/2006/table">
            <a:tbl>
              <a:tblPr/>
              <a:tblGrid>
                <a:gridCol w="898358">
                  <a:extLst>
                    <a:ext uri="{9D8B030D-6E8A-4147-A177-3AD203B41FA5}">
                      <a16:colId xmlns:a16="http://schemas.microsoft.com/office/drawing/2014/main" val="20000"/>
                    </a:ext>
                  </a:extLst>
                </a:gridCol>
                <a:gridCol w="598579">
                  <a:extLst>
                    <a:ext uri="{9D8B030D-6E8A-4147-A177-3AD203B41FA5}">
                      <a16:colId xmlns:a16="http://schemas.microsoft.com/office/drawing/2014/main" val="20001"/>
                    </a:ext>
                  </a:extLst>
                </a:gridCol>
                <a:gridCol w="791994">
                  <a:extLst>
                    <a:ext uri="{9D8B030D-6E8A-4147-A177-3AD203B41FA5}">
                      <a16:colId xmlns:a16="http://schemas.microsoft.com/office/drawing/2014/main" val="20002"/>
                    </a:ext>
                  </a:extLst>
                </a:gridCol>
                <a:gridCol w="892697">
                  <a:extLst>
                    <a:ext uri="{9D8B030D-6E8A-4147-A177-3AD203B41FA5}">
                      <a16:colId xmlns:a16="http://schemas.microsoft.com/office/drawing/2014/main" val="20003"/>
                    </a:ext>
                  </a:extLst>
                </a:gridCol>
                <a:gridCol w="612769">
                  <a:extLst>
                    <a:ext uri="{9D8B030D-6E8A-4147-A177-3AD203B41FA5}">
                      <a16:colId xmlns:a16="http://schemas.microsoft.com/office/drawing/2014/main" val="20004"/>
                    </a:ext>
                  </a:extLst>
                </a:gridCol>
                <a:gridCol w="619598">
                  <a:extLst>
                    <a:ext uri="{9D8B030D-6E8A-4147-A177-3AD203B41FA5}">
                      <a16:colId xmlns:a16="http://schemas.microsoft.com/office/drawing/2014/main" val="20005"/>
                    </a:ext>
                  </a:extLst>
                </a:gridCol>
                <a:gridCol w="703232">
                  <a:extLst>
                    <a:ext uri="{9D8B030D-6E8A-4147-A177-3AD203B41FA5}">
                      <a16:colId xmlns:a16="http://schemas.microsoft.com/office/drawing/2014/main" val="20006"/>
                    </a:ext>
                  </a:extLst>
                </a:gridCol>
                <a:gridCol w="619598">
                  <a:extLst>
                    <a:ext uri="{9D8B030D-6E8A-4147-A177-3AD203B41FA5}">
                      <a16:colId xmlns:a16="http://schemas.microsoft.com/office/drawing/2014/main" val="20007"/>
                    </a:ext>
                  </a:extLst>
                </a:gridCol>
                <a:gridCol w="701528">
                  <a:extLst>
                    <a:ext uri="{9D8B030D-6E8A-4147-A177-3AD203B41FA5}">
                      <a16:colId xmlns:a16="http://schemas.microsoft.com/office/drawing/2014/main" val="20008"/>
                    </a:ext>
                  </a:extLst>
                </a:gridCol>
                <a:gridCol w="701528">
                  <a:extLst>
                    <a:ext uri="{9D8B030D-6E8A-4147-A177-3AD203B41FA5}">
                      <a16:colId xmlns:a16="http://schemas.microsoft.com/office/drawing/2014/main" val="20009"/>
                    </a:ext>
                  </a:extLst>
                </a:gridCol>
                <a:gridCol w="703232">
                  <a:extLst>
                    <a:ext uri="{9D8B030D-6E8A-4147-A177-3AD203B41FA5}">
                      <a16:colId xmlns:a16="http://schemas.microsoft.com/office/drawing/2014/main" val="20010"/>
                    </a:ext>
                  </a:extLst>
                </a:gridCol>
                <a:gridCol w="691287">
                  <a:extLst>
                    <a:ext uri="{9D8B030D-6E8A-4147-A177-3AD203B41FA5}">
                      <a16:colId xmlns:a16="http://schemas.microsoft.com/office/drawing/2014/main" val="20011"/>
                    </a:ext>
                  </a:extLst>
                </a:gridCol>
              </a:tblGrid>
              <a:tr h="1070522">
                <a:tc gridSpan="2">
                  <a:txBody>
                    <a:bodyPr/>
                    <a:lstStyle/>
                    <a:p>
                      <a:pPr marL="0" marR="0" algn="ctr">
                        <a:spcBef>
                          <a:spcPts val="0"/>
                        </a:spcBef>
                        <a:spcAft>
                          <a:spcPts val="0"/>
                        </a:spcAft>
                      </a:pPr>
                      <a:endParaRPr lang="en-US" sz="1200" dirty="0">
                        <a:latin typeface="Times New Roman"/>
                        <a:ea typeface="Times New Roman"/>
                        <a:cs typeface="Times New Roman"/>
                      </a:endParaRPr>
                    </a:p>
                    <a:p>
                      <a:pPr marL="0" marR="0" algn="r">
                        <a:spcBef>
                          <a:spcPts val="0"/>
                        </a:spcBef>
                        <a:spcAft>
                          <a:spcPts val="0"/>
                        </a:spcAft>
                      </a:pPr>
                      <a:r>
                        <a:rPr lang="en-US" sz="1200" b="1" dirty="0">
                          <a:latin typeface="Times New Roman"/>
                          <a:ea typeface="Times New Roman"/>
                          <a:cs typeface="Times New Roman"/>
                        </a:rPr>
                        <a:t>Model Fit</a:t>
                      </a:r>
                      <a:endParaRPr lang="en-US" sz="1200" dirty="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endParaRPr lang="en-US" sz="1200">
                        <a:latin typeface="Times New Roman"/>
                        <a:ea typeface="Times New Roman"/>
                        <a:cs typeface="Times New Roman"/>
                      </a:endParaRPr>
                    </a:p>
                    <a:p>
                      <a:pPr marL="0" marR="0" algn="ctr">
                        <a:spcBef>
                          <a:spcPts val="0"/>
                        </a:spcBef>
                        <a:spcAft>
                          <a:spcPts val="0"/>
                        </a:spcAft>
                      </a:pPr>
                      <a:r>
                        <a:rPr lang="en-US" sz="1200">
                          <a:latin typeface="Times New Roman"/>
                          <a:ea typeface="Times New Roman"/>
                          <a:cs typeface="Times New Roman"/>
                        </a:rPr>
                        <a:t>1D IRT</a:t>
                      </a:r>
                    </a:p>
                    <a:p>
                      <a:pPr marL="0" marR="0" algn="ctr">
                        <a:spcBef>
                          <a:spcPts val="0"/>
                        </a:spcBef>
                        <a:spcAft>
                          <a:spcPts val="0"/>
                        </a:spcAft>
                      </a:pPr>
                      <a:r>
                        <a:rPr lang="en-US" sz="1200">
                          <a:latin typeface="Times New Roman"/>
                          <a:ea typeface="Times New Roman"/>
                          <a:cs typeface="Times New Roman"/>
                        </a:rPr>
                        <a:t>µ=0 σ</a:t>
                      </a:r>
                      <a:r>
                        <a:rPr lang="en-US" sz="1200" baseline="30000">
                          <a:latin typeface="Times New Roman"/>
                          <a:ea typeface="Times New Roman"/>
                          <a:cs typeface="Times New Roman"/>
                        </a:rPr>
                        <a:t>2</a:t>
                      </a:r>
                      <a:r>
                        <a:rPr lang="en-US" sz="1200">
                          <a:latin typeface="Times New Roman"/>
                          <a:ea typeface="Times New Roman"/>
                          <a:cs typeface="Times New Roman"/>
                        </a:rPr>
                        <a:t>=1</a:t>
                      </a: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endParaRPr lang="en-US" sz="1200">
                        <a:latin typeface="Times New Roman"/>
                        <a:ea typeface="Times New Roman"/>
                        <a:cs typeface="Times New Roman"/>
                      </a:endParaRPr>
                    </a:p>
                    <a:p>
                      <a:pPr marL="0" marR="0" algn="ctr">
                        <a:spcBef>
                          <a:spcPts val="0"/>
                        </a:spcBef>
                        <a:spcAft>
                          <a:spcPts val="0"/>
                        </a:spcAft>
                      </a:pPr>
                      <a:r>
                        <a:rPr lang="en-US" sz="1200">
                          <a:latin typeface="Times New Roman"/>
                          <a:ea typeface="Times New Roman"/>
                          <a:cs typeface="Times New Roman"/>
                        </a:rPr>
                        <a:t>2D MIRT</a:t>
                      </a:r>
                    </a:p>
                    <a:p>
                      <a:pPr marL="0" marR="0" algn="ctr">
                        <a:spcBef>
                          <a:spcPts val="0"/>
                        </a:spcBef>
                        <a:spcAft>
                          <a:spcPts val="0"/>
                        </a:spcAft>
                      </a:pPr>
                      <a:r>
                        <a:rPr lang="en-US" sz="1200">
                          <a:latin typeface="Times New Roman"/>
                          <a:ea typeface="Times New Roman"/>
                          <a:cs typeface="Times New Roman"/>
                        </a:rPr>
                        <a:t>Simple structure</a:t>
                      </a:r>
                    </a:p>
                    <a:p>
                      <a:pPr marL="0" marR="0" algn="ctr">
                        <a:spcBef>
                          <a:spcPts val="0"/>
                        </a:spcBef>
                        <a:spcAft>
                          <a:spcPts val="0"/>
                        </a:spcAft>
                      </a:pPr>
                      <a:r>
                        <a:rPr lang="en-US" sz="1200">
                          <a:latin typeface="Times New Roman"/>
                          <a:ea typeface="Times New Roman"/>
                          <a:cs typeface="Times New Roman"/>
                        </a:rPr>
                        <a:t>µ=[0,0] ∑=[1,1] </a:t>
                      </a:r>
                    </a:p>
                    <a:p>
                      <a:pPr marL="0" marR="0" algn="ctr">
                        <a:spcBef>
                          <a:spcPts val="0"/>
                        </a:spcBef>
                        <a:spcAft>
                          <a:spcPts val="0"/>
                        </a:spcAft>
                      </a:pPr>
                      <a:r>
                        <a:rPr lang="en-US" sz="1200">
                          <a:latin typeface="Times New Roman"/>
                          <a:ea typeface="Times New Roman"/>
                          <a:cs typeface="Times New Roman"/>
                        </a:rPr>
                        <a:t>ρ</a:t>
                      </a:r>
                      <a:r>
                        <a:rPr lang="en-US" sz="1200" baseline="-25000">
                          <a:latin typeface="Times New Roman"/>
                          <a:ea typeface="Times New Roman"/>
                          <a:cs typeface="Times New Roman"/>
                        </a:rPr>
                        <a:t>θ1, θ2</a:t>
                      </a:r>
                      <a:r>
                        <a:rPr lang="en-US" sz="1200">
                          <a:latin typeface="Times New Roman"/>
                          <a:ea typeface="Times New Roman"/>
                          <a:cs typeface="Times New Roman"/>
                        </a:rPr>
                        <a:t>=0.3</a:t>
                      </a: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endParaRPr lang="en-US" sz="1200">
                        <a:latin typeface="Times New Roman"/>
                        <a:ea typeface="Times New Roman"/>
                        <a:cs typeface="Times New Roman"/>
                      </a:endParaRPr>
                    </a:p>
                    <a:p>
                      <a:pPr marL="0" marR="0" algn="ctr">
                        <a:spcBef>
                          <a:spcPts val="0"/>
                        </a:spcBef>
                        <a:spcAft>
                          <a:spcPts val="0"/>
                        </a:spcAft>
                      </a:pPr>
                      <a:r>
                        <a:rPr lang="en-US" sz="1200">
                          <a:latin typeface="Times New Roman"/>
                          <a:ea typeface="Times New Roman"/>
                          <a:cs typeface="Times New Roman"/>
                        </a:rPr>
                        <a:t>2D MIRT</a:t>
                      </a:r>
                    </a:p>
                    <a:p>
                      <a:pPr marL="0" marR="0" algn="ctr">
                        <a:spcBef>
                          <a:spcPts val="0"/>
                        </a:spcBef>
                        <a:spcAft>
                          <a:spcPts val="0"/>
                        </a:spcAft>
                      </a:pPr>
                      <a:r>
                        <a:rPr lang="en-US" sz="1200">
                          <a:latin typeface="Times New Roman"/>
                          <a:ea typeface="Times New Roman"/>
                          <a:cs typeface="Times New Roman"/>
                        </a:rPr>
                        <a:t>Complex structure</a:t>
                      </a:r>
                    </a:p>
                    <a:p>
                      <a:pPr marL="0" marR="0" algn="ctr">
                        <a:spcBef>
                          <a:spcPts val="0"/>
                        </a:spcBef>
                        <a:spcAft>
                          <a:spcPts val="0"/>
                        </a:spcAft>
                      </a:pPr>
                      <a:r>
                        <a:rPr lang="en-US" sz="1200">
                          <a:latin typeface="Times New Roman"/>
                          <a:ea typeface="Times New Roman"/>
                          <a:cs typeface="Times New Roman"/>
                        </a:rPr>
                        <a:t>µ=[0,0]</a:t>
                      </a:r>
                    </a:p>
                    <a:p>
                      <a:pPr marL="0" marR="0" algn="ctr">
                        <a:spcBef>
                          <a:spcPts val="0"/>
                        </a:spcBef>
                        <a:spcAft>
                          <a:spcPts val="0"/>
                        </a:spcAft>
                      </a:pPr>
                      <a:r>
                        <a:rPr lang="en-US" sz="1200">
                          <a:latin typeface="Times New Roman"/>
                          <a:ea typeface="Times New Roman"/>
                          <a:cs typeface="Times New Roman"/>
                        </a:rPr>
                        <a:t>∑=[1,1] </a:t>
                      </a:r>
                    </a:p>
                    <a:p>
                      <a:pPr marL="0" marR="0" algn="ctr">
                        <a:spcBef>
                          <a:spcPts val="0"/>
                        </a:spcBef>
                        <a:spcAft>
                          <a:spcPts val="0"/>
                        </a:spcAft>
                      </a:pPr>
                      <a:r>
                        <a:rPr lang="en-US" sz="1200">
                          <a:latin typeface="Times New Roman"/>
                          <a:ea typeface="Times New Roman"/>
                          <a:cs typeface="Times New Roman"/>
                        </a:rPr>
                        <a:t>ρ</a:t>
                      </a:r>
                      <a:r>
                        <a:rPr lang="en-US" sz="1200" baseline="-25000">
                          <a:latin typeface="Times New Roman"/>
                          <a:ea typeface="Times New Roman"/>
                          <a:cs typeface="Times New Roman"/>
                        </a:rPr>
                        <a:t>θ1, θ2</a:t>
                      </a:r>
                      <a:r>
                        <a:rPr lang="en-US" sz="1200">
                          <a:latin typeface="Times New Roman"/>
                          <a:ea typeface="Times New Roman"/>
                          <a:cs typeface="Times New Roman"/>
                        </a:rPr>
                        <a:t>=0.0</a:t>
                      </a: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endParaRPr lang="en-US" sz="1200">
                        <a:latin typeface="Times New Roman"/>
                        <a:ea typeface="Times New Roman"/>
                        <a:cs typeface="Times New Roman"/>
                      </a:endParaRPr>
                    </a:p>
                    <a:p>
                      <a:pPr marL="0" marR="0" algn="ctr">
                        <a:spcBef>
                          <a:spcPts val="0"/>
                        </a:spcBef>
                        <a:spcAft>
                          <a:spcPts val="0"/>
                        </a:spcAft>
                      </a:pPr>
                      <a:r>
                        <a:rPr lang="en-US" sz="1200">
                          <a:latin typeface="Times New Roman"/>
                          <a:ea typeface="Times New Roman"/>
                          <a:cs typeface="Times New Roman"/>
                        </a:rPr>
                        <a:t>2D MIRT</a:t>
                      </a:r>
                    </a:p>
                    <a:p>
                      <a:pPr marL="0" marR="0" algn="ctr">
                        <a:spcBef>
                          <a:spcPts val="0"/>
                        </a:spcBef>
                        <a:spcAft>
                          <a:spcPts val="0"/>
                        </a:spcAft>
                      </a:pPr>
                      <a:r>
                        <a:rPr lang="en-US" sz="1200">
                          <a:latin typeface="Times New Roman"/>
                          <a:ea typeface="Times New Roman"/>
                          <a:cs typeface="Times New Roman"/>
                        </a:rPr>
                        <a:t>Complex structure</a:t>
                      </a:r>
                    </a:p>
                    <a:p>
                      <a:pPr marL="0" marR="0" algn="ctr">
                        <a:spcBef>
                          <a:spcPts val="0"/>
                        </a:spcBef>
                        <a:spcAft>
                          <a:spcPts val="0"/>
                        </a:spcAft>
                      </a:pPr>
                      <a:r>
                        <a:rPr lang="en-US" sz="1200">
                          <a:latin typeface="Times New Roman"/>
                          <a:ea typeface="Times New Roman"/>
                          <a:cs typeface="Times New Roman"/>
                        </a:rPr>
                        <a:t>µ=[0,0]</a:t>
                      </a:r>
                    </a:p>
                    <a:p>
                      <a:pPr marL="0" marR="0" algn="ctr">
                        <a:spcBef>
                          <a:spcPts val="0"/>
                        </a:spcBef>
                        <a:spcAft>
                          <a:spcPts val="0"/>
                        </a:spcAft>
                      </a:pPr>
                      <a:r>
                        <a:rPr lang="en-US" sz="1200">
                          <a:latin typeface="Times New Roman"/>
                          <a:ea typeface="Times New Roman"/>
                          <a:cs typeface="Times New Roman"/>
                        </a:rPr>
                        <a:t>∑=[1,1] </a:t>
                      </a:r>
                    </a:p>
                    <a:p>
                      <a:pPr marL="0" marR="0" algn="ctr">
                        <a:spcBef>
                          <a:spcPts val="0"/>
                        </a:spcBef>
                        <a:spcAft>
                          <a:spcPts val="0"/>
                        </a:spcAft>
                      </a:pPr>
                      <a:r>
                        <a:rPr lang="en-US" sz="1200">
                          <a:latin typeface="Times New Roman"/>
                          <a:ea typeface="Times New Roman"/>
                          <a:cs typeface="Times New Roman"/>
                        </a:rPr>
                        <a:t>ρ</a:t>
                      </a:r>
                      <a:r>
                        <a:rPr lang="en-US" sz="1200" baseline="-25000">
                          <a:latin typeface="Times New Roman"/>
                          <a:ea typeface="Times New Roman"/>
                          <a:cs typeface="Times New Roman"/>
                        </a:rPr>
                        <a:t>θ1, θ2</a:t>
                      </a:r>
                      <a:r>
                        <a:rPr lang="en-US" sz="1200">
                          <a:latin typeface="Times New Roman"/>
                          <a:ea typeface="Times New Roman"/>
                          <a:cs typeface="Times New Roman"/>
                        </a:rPr>
                        <a:t>=0.2</a:t>
                      </a: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endParaRPr lang="en-US" sz="1200">
                        <a:latin typeface="Times New Roman"/>
                        <a:ea typeface="Times New Roman"/>
                        <a:cs typeface="Times New Roman"/>
                      </a:endParaRPr>
                    </a:p>
                    <a:p>
                      <a:pPr marL="0" marR="0" algn="ctr">
                        <a:spcBef>
                          <a:spcPts val="0"/>
                        </a:spcBef>
                        <a:spcAft>
                          <a:spcPts val="0"/>
                        </a:spcAft>
                      </a:pPr>
                      <a:r>
                        <a:rPr lang="en-US" sz="1200">
                          <a:latin typeface="Times New Roman"/>
                          <a:ea typeface="Times New Roman"/>
                          <a:cs typeface="Times New Roman"/>
                        </a:rPr>
                        <a:t>2D MIRT</a:t>
                      </a:r>
                    </a:p>
                    <a:p>
                      <a:pPr marL="0" marR="0" algn="ctr">
                        <a:spcBef>
                          <a:spcPts val="0"/>
                        </a:spcBef>
                        <a:spcAft>
                          <a:spcPts val="0"/>
                        </a:spcAft>
                      </a:pPr>
                      <a:r>
                        <a:rPr lang="en-US" sz="1200">
                          <a:latin typeface="Times New Roman"/>
                          <a:ea typeface="Times New Roman"/>
                          <a:cs typeface="Times New Roman"/>
                        </a:rPr>
                        <a:t>Complex structure</a:t>
                      </a:r>
                    </a:p>
                    <a:p>
                      <a:pPr marL="0" marR="0" algn="ctr">
                        <a:spcBef>
                          <a:spcPts val="0"/>
                        </a:spcBef>
                        <a:spcAft>
                          <a:spcPts val="0"/>
                        </a:spcAft>
                      </a:pPr>
                      <a:r>
                        <a:rPr lang="en-US" sz="1200">
                          <a:latin typeface="Times New Roman"/>
                          <a:ea typeface="Times New Roman"/>
                          <a:cs typeface="Times New Roman"/>
                        </a:rPr>
                        <a:t>µ=[0,0]</a:t>
                      </a:r>
                    </a:p>
                    <a:p>
                      <a:pPr marL="0" marR="0" algn="ctr">
                        <a:spcBef>
                          <a:spcPts val="0"/>
                        </a:spcBef>
                        <a:spcAft>
                          <a:spcPts val="0"/>
                        </a:spcAft>
                      </a:pPr>
                      <a:r>
                        <a:rPr lang="en-US" sz="1200">
                          <a:latin typeface="Times New Roman"/>
                          <a:ea typeface="Times New Roman"/>
                          <a:cs typeface="Times New Roman"/>
                        </a:rPr>
                        <a:t>∑=[1,1]</a:t>
                      </a:r>
                    </a:p>
                    <a:p>
                      <a:pPr marL="0" marR="0" algn="ctr">
                        <a:spcBef>
                          <a:spcPts val="0"/>
                        </a:spcBef>
                        <a:spcAft>
                          <a:spcPts val="0"/>
                        </a:spcAft>
                      </a:pPr>
                      <a:r>
                        <a:rPr lang="en-US" sz="1200">
                          <a:latin typeface="Times New Roman"/>
                          <a:ea typeface="Times New Roman"/>
                          <a:cs typeface="Times New Roman"/>
                        </a:rPr>
                        <a:t>ρ</a:t>
                      </a:r>
                      <a:r>
                        <a:rPr lang="en-US" sz="1200" baseline="-25000">
                          <a:latin typeface="Times New Roman"/>
                          <a:ea typeface="Times New Roman"/>
                          <a:cs typeface="Times New Roman"/>
                        </a:rPr>
                        <a:t>θ1, θ2</a:t>
                      </a:r>
                      <a:r>
                        <a:rPr lang="en-US" sz="1200">
                          <a:latin typeface="Times New Roman"/>
                          <a:ea typeface="Times New Roman"/>
                          <a:cs typeface="Times New Roman"/>
                        </a:rPr>
                        <a:t>=0.3</a:t>
                      </a: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0"/>
                  </a:ext>
                </a:extLst>
              </a:tr>
              <a:tr h="883470">
                <a:tc gridSpan="2">
                  <a:txBody>
                    <a:bodyPr/>
                    <a:lstStyle/>
                    <a:p>
                      <a:pPr marL="0" marR="0" algn="ctr">
                        <a:spcBef>
                          <a:spcPts val="0"/>
                        </a:spcBef>
                        <a:spcAft>
                          <a:spcPts val="0"/>
                        </a:spcAft>
                      </a:pPr>
                      <a:endParaRPr lang="en-US" sz="1200" smtClean="0">
                        <a:latin typeface="Times New Roman"/>
                        <a:ea typeface="Times New Roman"/>
                        <a:cs typeface="Times New Roman"/>
                      </a:endParaRPr>
                    </a:p>
                    <a:p>
                      <a:pPr marL="0" marR="0" algn="r">
                        <a:spcBef>
                          <a:spcPts val="0"/>
                        </a:spcBef>
                        <a:spcAft>
                          <a:spcPts val="0"/>
                        </a:spcAft>
                      </a:pPr>
                      <a:r>
                        <a:rPr lang="en-US" sz="1200" b="1" smtClean="0">
                          <a:solidFill>
                            <a:srgbClr val="000000"/>
                          </a:solidFill>
                          <a:latin typeface="Times New Roman"/>
                          <a:ea typeface="Times New Roman"/>
                          <a:cs typeface="Times New Roman"/>
                        </a:rPr>
                        <a:t>Neg</a:t>
                      </a:r>
                      <a:r>
                        <a:rPr lang="en-US" sz="1200" b="1">
                          <a:solidFill>
                            <a:srgbClr val="000000"/>
                          </a:solidFill>
                          <a:latin typeface="Times New Roman"/>
                          <a:ea typeface="Times New Roman"/>
                          <a:cs typeface="Times New Roman"/>
                        </a:rPr>
                        <a:t>. </a:t>
                      </a:r>
                      <a:r>
                        <a:rPr lang="en-US" sz="1200" b="1" err="1">
                          <a:solidFill>
                            <a:srgbClr val="000000"/>
                          </a:solidFill>
                          <a:latin typeface="Times New Roman"/>
                          <a:ea typeface="Times New Roman"/>
                          <a:cs typeface="Times New Roman"/>
                        </a:rPr>
                        <a:t>Log.L</a:t>
                      </a:r>
                      <a:r>
                        <a:rPr lang="en-US" sz="1200" b="1">
                          <a:solidFill>
                            <a:srgbClr val="000000"/>
                          </a:solidFill>
                          <a:latin typeface="Times New Roman"/>
                          <a:ea typeface="Times New Roman"/>
                          <a:cs typeface="Times New Roman"/>
                        </a:rPr>
                        <a:t>.</a:t>
                      </a:r>
                      <a:endParaRPr lang="en-US" sz="1200">
                        <a:latin typeface="Times New Roman"/>
                        <a:ea typeface="Times New Roman"/>
                        <a:cs typeface="Times New Roman"/>
                      </a:endParaRPr>
                    </a:p>
                    <a:p>
                      <a:pPr marL="0" marR="0" algn="r">
                        <a:spcBef>
                          <a:spcPts val="0"/>
                        </a:spcBef>
                        <a:spcAft>
                          <a:spcPts val="0"/>
                        </a:spcAft>
                      </a:pPr>
                      <a:r>
                        <a:rPr lang="en-US" sz="1200" b="1">
                          <a:latin typeface="Times New Roman"/>
                          <a:ea typeface="Times New Roman"/>
                          <a:cs typeface="Times New Roman"/>
                        </a:rPr>
                        <a:t>BIC</a:t>
                      </a:r>
                      <a:endParaRPr lang="en-US" sz="1200">
                        <a:latin typeface="Times New Roman"/>
                        <a:ea typeface="Times New Roman"/>
                        <a:cs typeface="Times New Roman"/>
                      </a:endParaRPr>
                    </a:p>
                    <a:p>
                      <a:pPr marL="0" marR="0" algn="r">
                        <a:spcBef>
                          <a:spcPts val="0"/>
                        </a:spcBef>
                        <a:spcAft>
                          <a:spcPts val="0"/>
                        </a:spcAft>
                      </a:pPr>
                      <a:r>
                        <a:rPr lang="en-US" sz="1200" b="1">
                          <a:latin typeface="Times New Roman"/>
                          <a:ea typeface="Times New Roman"/>
                          <a:cs typeface="Times New Roman"/>
                        </a:rPr>
                        <a:t>AIC</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endParaRPr lang="en-US" sz="1200" smtClean="0">
                        <a:latin typeface="Times New Roman"/>
                        <a:ea typeface="Times New Roman"/>
                        <a:cs typeface="Times New Roman"/>
                      </a:endParaRPr>
                    </a:p>
                    <a:p>
                      <a:pPr marL="0" marR="0" algn="ctr">
                        <a:spcBef>
                          <a:spcPts val="0"/>
                        </a:spcBef>
                        <a:spcAft>
                          <a:spcPts val="0"/>
                        </a:spcAft>
                      </a:pPr>
                      <a:r>
                        <a:rPr lang="en-US" sz="1200" smtClean="0">
                          <a:latin typeface="Times New Roman"/>
                          <a:ea typeface="Times New Roman"/>
                          <a:cs typeface="Times New Roman"/>
                        </a:rPr>
                        <a:t>68820</a:t>
                      </a:r>
                      <a:endParaRPr lang="en-US" sz="1200">
                        <a:latin typeface="Times New Roman"/>
                        <a:ea typeface="Times New Roman"/>
                        <a:cs typeface="Times New Roman"/>
                      </a:endParaRPr>
                    </a:p>
                    <a:p>
                      <a:pPr marL="0" marR="0" algn="ctr">
                        <a:spcBef>
                          <a:spcPts val="0"/>
                        </a:spcBef>
                        <a:spcAft>
                          <a:spcPts val="0"/>
                        </a:spcAft>
                      </a:pPr>
                      <a:r>
                        <a:rPr lang="en-US" sz="1200" smtClean="0">
                          <a:latin typeface="Times New Roman"/>
                          <a:ea typeface="Times New Roman"/>
                          <a:cs typeface="Times New Roman"/>
                        </a:rPr>
                        <a:t>137712</a:t>
                      </a:r>
                    </a:p>
                    <a:p>
                      <a:pPr marL="0" marR="0" algn="ctr">
                        <a:spcBef>
                          <a:spcPts val="0"/>
                        </a:spcBef>
                        <a:spcAft>
                          <a:spcPts val="0"/>
                        </a:spcAft>
                      </a:pPr>
                      <a:r>
                        <a:rPr lang="en-US" sz="1200" smtClean="0">
                          <a:latin typeface="Times New Roman"/>
                          <a:ea typeface="Times New Roman"/>
                          <a:cs typeface="Times New Roman"/>
                        </a:rPr>
                        <a:t>137956</a:t>
                      </a: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endParaRPr lang="en-US" sz="1200" smtClean="0">
                        <a:latin typeface="Times New Roman"/>
                        <a:ea typeface="Times New Roman"/>
                        <a:cs typeface="Times New Roman"/>
                      </a:endParaRPr>
                    </a:p>
                    <a:p>
                      <a:pPr marL="0" marR="0" algn="ctr">
                        <a:spcBef>
                          <a:spcPts val="0"/>
                        </a:spcBef>
                        <a:spcAft>
                          <a:spcPts val="0"/>
                        </a:spcAft>
                      </a:pPr>
                      <a:r>
                        <a:rPr lang="en-US" sz="1200" smtClean="0">
                          <a:latin typeface="Times New Roman"/>
                          <a:ea typeface="Times New Roman"/>
                          <a:cs typeface="Times New Roman"/>
                        </a:rPr>
                        <a:t>68837</a:t>
                      </a:r>
                      <a:endParaRPr lang="en-US" sz="1200">
                        <a:latin typeface="Times New Roman"/>
                        <a:ea typeface="Times New Roman"/>
                        <a:cs typeface="Times New Roman"/>
                      </a:endParaRPr>
                    </a:p>
                    <a:p>
                      <a:pPr marL="0" marR="0" algn="ctr">
                        <a:spcBef>
                          <a:spcPts val="0"/>
                        </a:spcBef>
                        <a:spcAft>
                          <a:spcPts val="0"/>
                        </a:spcAft>
                      </a:pPr>
                      <a:r>
                        <a:rPr lang="en-US" sz="1200">
                          <a:latin typeface="Times New Roman"/>
                          <a:ea typeface="Times New Roman"/>
                          <a:cs typeface="Times New Roman"/>
                        </a:rPr>
                        <a:t>137747</a:t>
                      </a:r>
                    </a:p>
                    <a:p>
                      <a:pPr marL="0" marR="0" algn="ctr">
                        <a:spcBef>
                          <a:spcPts val="0"/>
                        </a:spcBef>
                        <a:spcAft>
                          <a:spcPts val="0"/>
                        </a:spcAft>
                      </a:pPr>
                      <a:r>
                        <a:rPr lang="en-US" sz="1200">
                          <a:latin typeface="Times New Roman"/>
                          <a:ea typeface="Times New Roman"/>
                          <a:cs typeface="Times New Roman"/>
                        </a:rPr>
                        <a:t>137991</a:t>
                      </a: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endParaRPr lang="en-US" sz="1200" smtClean="0">
                        <a:latin typeface="Times New Roman"/>
                        <a:ea typeface="Times New Roman"/>
                        <a:cs typeface="Times New Roman"/>
                      </a:endParaRPr>
                    </a:p>
                    <a:p>
                      <a:pPr marL="0" marR="0" algn="ctr">
                        <a:spcBef>
                          <a:spcPts val="0"/>
                        </a:spcBef>
                        <a:spcAft>
                          <a:spcPts val="0"/>
                        </a:spcAft>
                      </a:pPr>
                      <a:r>
                        <a:rPr lang="en-US" sz="1200" smtClean="0">
                          <a:latin typeface="Times New Roman"/>
                          <a:ea typeface="Times New Roman"/>
                          <a:cs typeface="Times New Roman"/>
                        </a:rPr>
                        <a:t>68811</a:t>
                      </a:r>
                      <a:endParaRPr lang="en-US" sz="1200">
                        <a:latin typeface="Times New Roman"/>
                        <a:ea typeface="Times New Roman"/>
                        <a:cs typeface="Times New Roman"/>
                      </a:endParaRPr>
                    </a:p>
                    <a:p>
                      <a:pPr marL="0" marR="0" algn="ctr">
                        <a:spcBef>
                          <a:spcPts val="0"/>
                        </a:spcBef>
                        <a:spcAft>
                          <a:spcPts val="0"/>
                        </a:spcAft>
                      </a:pPr>
                      <a:r>
                        <a:rPr lang="en-US" sz="1200">
                          <a:latin typeface="Times New Roman"/>
                          <a:ea typeface="Times New Roman"/>
                          <a:cs typeface="Times New Roman"/>
                        </a:rPr>
                        <a:t>137701</a:t>
                      </a:r>
                    </a:p>
                    <a:p>
                      <a:pPr marL="0" marR="0" algn="ctr">
                        <a:spcBef>
                          <a:spcPts val="0"/>
                        </a:spcBef>
                        <a:spcAft>
                          <a:spcPts val="0"/>
                        </a:spcAft>
                      </a:pPr>
                      <a:r>
                        <a:rPr lang="en-US" sz="1200">
                          <a:latin typeface="Times New Roman"/>
                          <a:ea typeface="Times New Roman"/>
                          <a:cs typeface="Times New Roman"/>
                        </a:rPr>
                        <a:t>137966</a:t>
                      </a: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endParaRPr lang="en-US" sz="1200" smtClean="0">
                        <a:latin typeface="Times New Roman"/>
                        <a:ea typeface="Times New Roman"/>
                        <a:cs typeface="Times New Roman"/>
                      </a:endParaRPr>
                    </a:p>
                    <a:p>
                      <a:pPr marL="0" marR="0" algn="ctr">
                        <a:spcBef>
                          <a:spcPts val="0"/>
                        </a:spcBef>
                        <a:spcAft>
                          <a:spcPts val="0"/>
                        </a:spcAft>
                      </a:pPr>
                      <a:r>
                        <a:rPr lang="en-US" sz="1200" smtClean="0">
                          <a:latin typeface="Times New Roman"/>
                          <a:ea typeface="Times New Roman"/>
                          <a:cs typeface="Times New Roman"/>
                        </a:rPr>
                        <a:t>68811</a:t>
                      </a:r>
                      <a:endParaRPr lang="en-US" sz="1200">
                        <a:latin typeface="Times New Roman"/>
                        <a:ea typeface="Times New Roman"/>
                        <a:cs typeface="Times New Roman"/>
                      </a:endParaRPr>
                    </a:p>
                    <a:p>
                      <a:pPr marL="0" marR="0" algn="ctr">
                        <a:spcBef>
                          <a:spcPts val="0"/>
                        </a:spcBef>
                        <a:spcAft>
                          <a:spcPts val="0"/>
                        </a:spcAft>
                      </a:pPr>
                      <a:r>
                        <a:rPr lang="en-US" sz="1200">
                          <a:latin typeface="Times New Roman"/>
                          <a:ea typeface="Times New Roman"/>
                          <a:cs typeface="Times New Roman"/>
                        </a:rPr>
                        <a:t>137701</a:t>
                      </a:r>
                    </a:p>
                    <a:p>
                      <a:pPr marL="0" marR="0" algn="ctr">
                        <a:spcBef>
                          <a:spcPts val="0"/>
                        </a:spcBef>
                        <a:spcAft>
                          <a:spcPts val="0"/>
                        </a:spcAft>
                      </a:pPr>
                      <a:r>
                        <a:rPr lang="en-US" sz="1200">
                          <a:latin typeface="Times New Roman"/>
                          <a:ea typeface="Times New Roman"/>
                          <a:cs typeface="Times New Roman"/>
                        </a:rPr>
                        <a:t>137966</a:t>
                      </a: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endParaRPr lang="en-US" sz="1200" smtClean="0">
                        <a:latin typeface="Times New Roman"/>
                        <a:ea typeface="Times New Roman"/>
                        <a:cs typeface="Times New Roman"/>
                      </a:endParaRPr>
                    </a:p>
                    <a:p>
                      <a:pPr marL="0" marR="0" algn="ctr">
                        <a:spcBef>
                          <a:spcPts val="0"/>
                        </a:spcBef>
                        <a:spcAft>
                          <a:spcPts val="0"/>
                        </a:spcAft>
                      </a:pPr>
                      <a:r>
                        <a:rPr lang="en-US" sz="1200" smtClean="0">
                          <a:latin typeface="Times New Roman"/>
                          <a:ea typeface="Times New Roman"/>
                          <a:cs typeface="Times New Roman"/>
                        </a:rPr>
                        <a:t>68811</a:t>
                      </a:r>
                      <a:endParaRPr lang="en-US" sz="1200">
                        <a:latin typeface="Times New Roman"/>
                        <a:ea typeface="Times New Roman"/>
                        <a:cs typeface="Times New Roman"/>
                      </a:endParaRPr>
                    </a:p>
                    <a:p>
                      <a:pPr marL="0" marR="0" algn="ctr">
                        <a:spcBef>
                          <a:spcPts val="0"/>
                        </a:spcBef>
                        <a:spcAft>
                          <a:spcPts val="0"/>
                        </a:spcAft>
                      </a:pPr>
                      <a:r>
                        <a:rPr lang="en-US" sz="1200">
                          <a:latin typeface="Times New Roman"/>
                          <a:ea typeface="Times New Roman"/>
                          <a:cs typeface="Times New Roman"/>
                        </a:rPr>
                        <a:t>137701</a:t>
                      </a:r>
                    </a:p>
                    <a:p>
                      <a:pPr marL="0" marR="0" algn="ctr">
                        <a:spcBef>
                          <a:spcPts val="0"/>
                        </a:spcBef>
                        <a:spcAft>
                          <a:spcPts val="0"/>
                        </a:spcAft>
                      </a:pPr>
                      <a:r>
                        <a:rPr lang="en-US" sz="1200">
                          <a:latin typeface="Times New Roman"/>
                          <a:ea typeface="Times New Roman"/>
                          <a:cs typeface="Times New Roman"/>
                        </a:rPr>
                        <a:t>137966</a:t>
                      </a: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1"/>
                  </a:ext>
                </a:extLst>
              </a:tr>
              <a:tr h="259133">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ITEMS</a:t>
                      </a: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latin typeface="Times New Roman"/>
                          <a:ea typeface="Times New Roman"/>
                          <a:cs typeface="Times New Roman"/>
                        </a:rPr>
                        <a:t>d</a:t>
                      </a: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a</a:t>
                      </a: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latin typeface="Times New Roman"/>
                          <a:ea typeface="Times New Roman"/>
                          <a:cs typeface="Times New Roman"/>
                        </a:rPr>
                        <a:t>a1</a:t>
                      </a:r>
                    </a:p>
                  </a:txBody>
                  <a:tcPr marL="63675" marR="6367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latin typeface="Times New Roman"/>
                          <a:ea typeface="Times New Roman"/>
                          <a:cs typeface="Times New Roman"/>
                        </a:rPr>
                        <a:t>a2</a:t>
                      </a:r>
                    </a:p>
                  </a:txBody>
                  <a:tcPr marL="63675" marR="6367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latin typeface="Times New Roman"/>
                          <a:ea typeface="Times New Roman"/>
                          <a:cs typeface="Times New Roman"/>
                        </a:rPr>
                        <a:t>a1</a:t>
                      </a:r>
                    </a:p>
                  </a:txBody>
                  <a:tcPr marL="63675" marR="6367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latin typeface="Times New Roman"/>
                          <a:ea typeface="Times New Roman"/>
                          <a:cs typeface="Times New Roman"/>
                        </a:rPr>
                        <a:t>a2</a:t>
                      </a:r>
                    </a:p>
                  </a:txBody>
                  <a:tcPr marL="63675" marR="6367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latin typeface="Times New Roman"/>
                          <a:ea typeface="Times New Roman"/>
                          <a:cs typeface="Times New Roman"/>
                        </a:rPr>
                        <a:t>a1</a:t>
                      </a:r>
                    </a:p>
                  </a:txBody>
                  <a:tcPr marL="63675" marR="6367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latin typeface="Times New Roman"/>
                          <a:ea typeface="Times New Roman"/>
                          <a:cs typeface="Times New Roman"/>
                        </a:rPr>
                        <a:t>a2</a:t>
                      </a:r>
                    </a:p>
                  </a:txBody>
                  <a:tcPr marL="63675" marR="6367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latin typeface="Times New Roman"/>
                          <a:ea typeface="Times New Roman"/>
                          <a:cs typeface="Times New Roman"/>
                        </a:rPr>
                        <a:t>a1</a:t>
                      </a:r>
                    </a:p>
                  </a:txBody>
                  <a:tcPr marL="63675" marR="6367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latin typeface="Times New Roman"/>
                          <a:ea typeface="Times New Roman"/>
                          <a:cs typeface="Times New Roman"/>
                        </a:rPr>
                        <a:t>a2</a:t>
                      </a:r>
                    </a:p>
                  </a:txBody>
                  <a:tcPr marL="63675" marR="6367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-0.916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0.571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0.709</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0.724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0.724</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0.724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3"/>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2</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-0.719</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0.554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0.764</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0.757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0.757</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0.758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4"/>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0.126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0.398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0.516</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0.522</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0.522</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0.523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5"/>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0.952</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0.482</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0.630</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0.636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0.636</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0.637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6"/>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0.165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0.406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0.784</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0.712</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0.712</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0.712</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7"/>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-2.743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0.124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0.153</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0.156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0.156</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0.156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8"/>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1.128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0.201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0.267</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0.267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0.267</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0.267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9"/>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-0.246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0.346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0.592</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0.558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0.558</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0.558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0"/>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9</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-2.008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0.291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0.464</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0.441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0.441</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0.441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1"/>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10</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0.287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0.644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0.440</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0.514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0.514</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0.515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2"/>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1.608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0.336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0.610</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0.571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0.571</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0.570</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3"/>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12</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0.031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0.271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0.510</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0.466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0.466</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0.466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4"/>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0.471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0.168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0.486</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0.414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0.415</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0.415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5"/>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-0.057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FF0000"/>
                          </a:solidFill>
                          <a:latin typeface="Times New Roman"/>
                          <a:ea typeface="Times New Roman"/>
                          <a:cs typeface="Times New Roman"/>
                        </a:rPr>
                        <a:t>1.073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r>
                        <a:rPr lang="en-US" sz="1200" i="1">
                          <a:solidFill>
                            <a:srgbClr val="000000"/>
                          </a:solidFill>
                          <a:latin typeface="Times New Roman"/>
                          <a:ea typeface="Times New Roman"/>
                          <a:cs typeface="Times New Roman"/>
                        </a:rPr>
                        <a:t>1.265</a:t>
                      </a: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FF0000"/>
                          </a:solidFill>
                          <a:latin typeface="Times New Roman"/>
                          <a:ea typeface="Times New Roman"/>
                          <a:cs typeface="Times New Roman"/>
                        </a:rPr>
                        <a:t>0.593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r>
                        <a:rPr lang="en-US" sz="1200" i="1">
                          <a:solidFill>
                            <a:srgbClr val="000000"/>
                          </a:solidFill>
                          <a:latin typeface="Times New Roman"/>
                          <a:ea typeface="Times New Roman"/>
                          <a:cs typeface="Times New Roman"/>
                        </a:rPr>
                        <a:t>1.139</a:t>
                      </a: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FF0000"/>
                          </a:solidFill>
                          <a:latin typeface="Times New Roman"/>
                          <a:ea typeface="Times New Roman"/>
                          <a:cs typeface="Times New Roman"/>
                        </a:rPr>
                        <a:t>0.361</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r>
                        <a:rPr lang="en-US" sz="1200" i="1">
                          <a:solidFill>
                            <a:srgbClr val="000000"/>
                          </a:solidFill>
                          <a:latin typeface="Times New Roman"/>
                          <a:ea typeface="Times New Roman"/>
                          <a:cs typeface="Times New Roman"/>
                        </a:rPr>
                        <a:t>1.162</a:t>
                      </a: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FF0000"/>
                          </a:solidFill>
                          <a:latin typeface="Times New Roman"/>
                          <a:ea typeface="Times New Roman"/>
                          <a:cs typeface="Times New Roman"/>
                        </a:rPr>
                        <a:t>0.234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r>
                        <a:rPr lang="en-US" sz="1200" i="1">
                          <a:solidFill>
                            <a:srgbClr val="000000"/>
                          </a:solidFill>
                          <a:latin typeface="Times New Roman"/>
                          <a:ea typeface="Times New Roman"/>
                          <a:cs typeface="Times New Roman"/>
                        </a:rPr>
                        <a:t>1.194</a:t>
                      </a: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6"/>
                  </a:ext>
                </a:extLst>
              </a:tr>
              <a:tr h="277436">
                <a:tc>
                  <a:txBody>
                    <a:bodyPr/>
                    <a:lstStyle/>
                    <a:p>
                      <a:pPr marL="0" marR="0">
                        <a:spcBef>
                          <a:spcPts val="0"/>
                        </a:spcBef>
                        <a:spcAft>
                          <a:spcPts val="0"/>
                        </a:spcAft>
                      </a:pPr>
                      <a:r>
                        <a:rPr lang="en-US" sz="1200">
                          <a:solidFill>
                            <a:srgbClr val="000000"/>
                          </a:solidFill>
                          <a:latin typeface="Times New Roman"/>
                          <a:ea typeface="Times New Roman"/>
                          <a:cs typeface="Times New Roman"/>
                        </a:rPr>
                        <a:t>item 15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0.443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0.235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0.235</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0.245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0.245</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0.245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7"/>
                  </a:ext>
                </a:extLst>
              </a:tr>
              <a:tr h="277436">
                <a:tc>
                  <a:txBody>
                    <a:bodyPr/>
                    <a:lstStyle/>
                    <a:p>
                      <a:pPr marL="0" marR="0">
                        <a:spcBef>
                          <a:spcPts val="0"/>
                        </a:spcBef>
                        <a:spcAft>
                          <a:spcPts val="0"/>
                        </a:spcAft>
                      </a:pPr>
                      <a:r>
                        <a:rPr lang="en-US" sz="1200">
                          <a:solidFill>
                            <a:srgbClr val="000000"/>
                          </a:solidFill>
                          <a:latin typeface="Times New Roman"/>
                          <a:ea typeface="Times New Roman"/>
                          <a:cs typeface="Times New Roman"/>
                        </a:rPr>
                        <a:t>item 16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1.694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0.823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0.425</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0.533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0.533</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0.535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8"/>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0.326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FF0000"/>
                          </a:solidFill>
                          <a:latin typeface="Times New Roman"/>
                          <a:ea typeface="Times New Roman"/>
                          <a:cs typeface="Times New Roman"/>
                        </a:rPr>
                        <a:t>1.073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r>
                        <a:rPr lang="en-US" sz="1200" i="1">
                          <a:solidFill>
                            <a:srgbClr val="000000"/>
                          </a:solidFill>
                          <a:latin typeface="Times New Roman"/>
                          <a:ea typeface="Times New Roman"/>
                          <a:cs typeface="Times New Roman"/>
                        </a:rPr>
                        <a:t>1.156</a:t>
                      </a: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FF0000"/>
                          </a:solidFill>
                          <a:latin typeface="Times New Roman"/>
                          <a:ea typeface="Times New Roman"/>
                          <a:cs typeface="Times New Roman"/>
                        </a:rPr>
                        <a:t>0.618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r>
                        <a:rPr lang="en-US" sz="1200" i="1">
                          <a:solidFill>
                            <a:srgbClr val="000000"/>
                          </a:solidFill>
                          <a:latin typeface="Times New Roman"/>
                          <a:ea typeface="Times New Roman"/>
                          <a:cs typeface="Times New Roman"/>
                        </a:rPr>
                        <a:t>0.958</a:t>
                      </a: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FF0000"/>
                          </a:solidFill>
                          <a:latin typeface="Times New Roman"/>
                          <a:ea typeface="Times New Roman"/>
                          <a:cs typeface="Times New Roman"/>
                        </a:rPr>
                        <a:t>0.423</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r>
                        <a:rPr lang="en-US" sz="1200" i="1">
                          <a:solidFill>
                            <a:srgbClr val="000000"/>
                          </a:solidFill>
                          <a:latin typeface="Times New Roman"/>
                          <a:ea typeface="Times New Roman"/>
                          <a:cs typeface="Times New Roman"/>
                        </a:rPr>
                        <a:t>0.978</a:t>
                      </a: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FF0000"/>
                          </a:solidFill>
                          <a:latin typeface="Times New Roman"/>
                          <a:ea typeface="Times New Roman"/>
                          <a:cs typeface="Times New Roman"/>
                        </a:rPr>
                        <a:t>0.316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r>
                        <a:rPr lang="en-US" sz="1200" i="1">
                          <a:solidFill>
                            <a:srgbClr val="000000"/>
                          </a:solidFill>
                          <a:latin typeface="Times New Roman"/>
                          <a:ea typeface="Times New Roman"/>
                          <a:cs typeface="Times New Roman"/>
                        </a:rPr>
                        <a:t>1.005</a:t>
                      </a: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9"/>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0.035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solidFill>
                            <a:srgbClr val="FF0000"/>
                          </a:solidFill>
                          <a:latin typeface="Times New Roman"/>
                          <a:ea typeface="Times New Roman"/>
                          <a:cs typeface="Times New Roman"/>
                        </a:rPr>
                        <a:t>1.273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i="1">
                          <a:solidFill>
                            <a:srgbClr val="000000"/>
                          </a:solidFill>
                          <a:latin typeface="Times New Roman"/>
                          <a:ea typeface="Times New Roman"/>
                          <a:cs typeface="Times New Roman"/>
                        </a:rPr>
                        <a:t>1.578</a:t>
                      </a: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FF0000"/>
                          </a:solidFill>
                          <a:latin typeface="Times New Roman"/>
                          <a:ea typeface="Times New Roman"/>
                          <a:cs typeface="Times New Roman"/>
                        </a:rPr>
                        <a:t>0.767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i="1">
                          <a:solidFill>
                            <a:srgbClr val="000000"/>
                          </a:solidFill>
                          <a:latin typeface="Times New Roman"/>
                          <a:ea typeface="Times New Roman"/>
                          <a:cs typeface="Times New Roman"/>
                        </a:rPr>
                        <a:t>1.343</a:t>
                      </a: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FF0000"/>
                          </a:solidFill>
                          <a:latin typeface="Times New Roman"/>
                          <a:ea typeface="Times New Roman"/>
                          <a:cs typeface="Times New Roman"/>
                        </a:rPr>
                        <a:t>0.492</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i="1">
                          <a:solidFill>
                            <a:srgbClr val="000000"/>
                          </a:solidFill>
                          <a:latin typeface="Times New Roman"/>
                          <a:ea typeface="Times New Roman"/>
                          <a:cs typeface="Times New Roman"/>
                        </a:rPr>
                        <a:t>1.371</a:t>
                      </a: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FF0000"/>
                          </a:solidFill>
                          <a:latin typeface="Times New Roman"/>
                          <a:ea typeface="Times New Roman"/>
                          <a:cs typeface="Times New Roman"/>
                        </a:rPr>
                        <a:t>0.343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i="1" dirty="0">
                          <a:solidFill>
                            <a:srgbClr val="000000"/>
                          </a:solidFill>
                          <a:latin typeface="Times New Roman"/>
                          <a:ea typeface="Times New Roman"/>
                          <a:cs typeface="Times New Roman"/>
                        </a:rPr>
                        <a:t>1.408</a:t>
                      </a:r>
                      <a:endParaRPr lang="en-US" sz="1200" dirty="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bl>
          </a:graphicData>
        </a:graphic>
      </p:graphicFrame>
      <p:sp>
        <p:nvSpPr>
          <p:cNvPr id="3" name="Title 1"/>
          <p:cNvSpPr txBox="1">
            <a:spLocks/>
          </p:cNvSpPr>
          <p:nvPr/>
        </p:nvSpPr>
        <p:spPr>
          <a:xfrm>
            <a:off x="1979612" y="0"/>
            <a:ext cx="8229600" cy="609600"/>
          </a:xfrm>
          <a:prstGeom prst="rect">
            <a:avLst/>
          </a:prstGeom>
          <a:solidFill>
            <a:srgbClr val="002060"/>
          </a:solidFill>
        </p:spPr>
        <p:txBody>
          <a:bodyPr>
            <a:normAutofit fontScale="75000" lnSpcReduction="20000"/>
          </a:bodyPr>
          <a:lstStyle/>
          <a:p>
            <a:pPr lvl="0" algn="ctr">
              <a:spcBef>
                <a:spcPct val="0"/>
              </a:spcBef>
              <a:defRPr/>
            </a:pPr>
            <a:r>
              <a:rPr lang="en-US" sz="4400" dirty="0" err="1">
                <a:solidFill>
                  <a:schemeClr val="bg1"/>
                </a:solidFill>
              </a:rPr>
              <a:t>Ger</a:t>
            </a:r>
            <a:r>
              <a:rPr lang="tr-TR" sz="4400" dirty="0">
                <a:solidFill>
                  <a:schemeClr val="bg1"/>
                </a:solidFill>
              </a:rPr>
              <a:t>ç</a:t>
            </a:r>
            <a:r>
              <a:rPr lang="en-US" sz="4400" dirty="0" err="1">
                <a:solidFill>
                  <a:schemeClr val="bg1"/>
                </a:solidFill>
              </a:rPr>
              <a:t>ek</a:t>
            </a:r>
            <a:r>
              <a:rPr lang="en-US" sz="4400" dirty="0">
                <a:solidFill>
                  <a:schemeClr val="bg1"/>
                </a:solidFill>
              </a:rPr>
              <a:t> Data </a:t>
            </a:r>
            <a:r>
              <a:rPr lang="tr-TR" sz="4400" dirty="0">
                <a:solidFill>
                  <a:schemeClr val="bg1"/>
                </a:solidFill>
              </a:rPr>
              <a:t>Ö</a:t>
            </a:r>
            <a:r>
              <a:rPr lang="en-US" sz="4400" dirty="0" err="1">
                <a:solidFill>
                  <a:schemeClr val="bg1"/>
                </a:solidFill>
              </a:rPr>
              <a:t>rne</a:t>
            </a:r>
            <a:r>
              <a:rPr lang="tr-TR" sz="4400" dirty="0">
                <a:solidFill>
                  <a:schemeClr val="bg1"/>
                </a:solidFill>
              </a:rPr>
              <a:t>ğ</a:t>
            </a:r>
            <a:r>
              <a:rPr lang="en-US" sz="4400" dirty="0">
                <a:solidFill>
                  <a:schemeClr val="bg1"/>
                </a:solidFill>
              </a:rPr>
              <a:t>i – 3. </a:t>
            </a:r>
            <a:r>
              <a:rPr lang="en-US" sz="4400" dirty="0" err="1">
                <a:solidFill>
                  <a:schemeClr val="bg1"/>
                </a:solidFill>
              </a:rPr>
              <a:t>Senaryo</a:t>
            </a:r>
            <a:r>
              <a:rPr lang="en-US" sz="4400" dirty="0">
                <a:solidFill>
                  <a:schemeClr val="bg1"/>
                </a:solidFill>
              </a:rPr>
              <a:t> 2, </a:t>
            </a:r>
            <a:r>
              <a:rPr lang="en-US" sz="4400" dirty="0" err="1">
                <a:solidFill>
                  <a:schemeClr val="bg1"/>
                </a:solidFill>
              </a:rPr>
              <a:t>Kor</a:t>
            </a:r>
            <a:r>
              <a:rPr lang="en-US" sz="4400" dirty="0">
                <a:solidFill>
                  <a:schemeClr val="bg1"/>
                </a:solidFill>
              </a:rPr>
              <a:t>=0,2</a:t>
            </a:r>
          </a:p>
        </p:txBody>
      </p:sp>
      <p:sp>
        <p:nvSpPr>
          <p:cNvPr id="4" name="Slayt Numarası Yer Tutucusu 3"/>
          <p:cNvSpPr>
            <a:spLocks noGrp="1"/>
          </p:cNvSpPr>
          <p:nvPr>
            <p:ph type="sldNum" sz="quarter" idx="12"/>
          </p:nvPr>
        </p:nvSpPr>
        <p:spPr/>
        <p:txBody>
          <a:bodyPr/>
          <a:lstStyle/>
          <a:p>
            <a:pPr rtl="0"/>
            <a:fld id="{E5137D0E-4A4F-4307-8994-C1891D747D59}" type="slidenum">
              <a:rPr lang="tr-TR" smtClean="0"/>
              <a:t>70</a:t>
            </a:fld>
            <a:endParaRPr lang="tr-TR" dirty="0"/>
          </a:p>
        </p:txBody>
      </p:sp>
    </p:spTree>
    <p:extLst>
      <p:ext uri="{BB962C8B-B14F-4D97-AF65-F5344CB8AC3E}">
        <p14:creationId xmlns:p14="http://schemas.microsoft.com/office/powerpoint/2010/main" val="1260503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522413"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21" name="Object 1"/>
          <p:cNvGraphicFramePr>
            <a:graphicFrameLocks noChangeAspect="1"/>
          </p:cNvGraphicFramePr>
          <p:nvPr>
            <p:extLst/>
          </p:nvPr>
        </p:nvGraphicFramePr>
        <p:xfrm>
          <a:off x="2665412" y="228600"/>
          <a:ext cx="7239000" cy="5598160"/>
        </p:xfrm>
        <a:graphic>
          <a:graphicData uri="http://schemas.openxmlformats.org/presentationml/2006/ole">
            <mc:AlternateContent xmlns:mc="http://schemas.openxmlformats.org/markup-compatibility/2006">
              <mc:Choice xmlns:v="urn:schemas-microsoft-com:vml" Requires="v">
                <p:oleObj spid="_x0000_s22538" name="Graph Sheet" r:id="rId4" imgW="3352800" imgH="2590465" progId="SPLUSGraphSheetFileType">
                  <p:embed/>
                </p:oleObj>
              </mc:Choice>
              <mc:Fallback>
                <p:oleObj name="Graph Sheet" r:id="rId4" imgW="3352800" imgH="2590465" progId="SPLUSGraphSheetFileType">
                  <p:embed/>
                  <p:pic>
                    <p:nvPicPr>
                      <p:cNvPr id="30721"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5412" y="228600"/>
                        <a:ext cx="7239000" cy="5598160"/>
                      </a:xfrm>
                      <a:prstGeom prst="rect">
                        <a:avLst/>
                      </a:prstGeom>
                      <a:solidFill>
                        <a:schemeClr val="bg1"/>
                      </a:solidFill>
                      <a:extLst/>
                    </p:spPr>
                  </p:pic>
                </p:oleObj>
              </mc:Fallback>
            </mc:AlternateContent>
          </a:graphicData>
        </a:graphic>
      </p:graphicFrame>
      <p:sp>
        <p:nvSpPr>
          <p:cNvPr id="4" name="Title 1"/>
          <p:cNvSpPr txBox="1">
            <a:spLocks/>
          </p:cNvSpPr>
          <p:nvPr/>
        </p:nvSpPr>
        <p:spPr>
          <a:xfrm>
            <a:off x="2710036" y="5983560"/>
            <a:ext cx="7200800" cy="685800"/>
          </a:xfrm>
          <a:prstGeom prst="rect">
            <a:avLst/>
          </a:prstGeom>
          <a:solidFill>
            <a:srgbClr val="002060"/>
          </a:solidFill>
        </p:spPr>
        <p:txBody>
          <a:bodyPr>
            <a:normAutofit/>
          </a:bodyPr>
          <a:lstStyle/>
          <a:p>
            <a:pPr lvl="0" algn="ctr">
              <a:spcBef>
                <a:spcPct val="0"/>
              </a:spcBef>
            </a:pPr>
            <a:r>
              <a:rPr lang="tr-TR" sz="2000" dirty="0">
                <a:solidFill>
                  <a:schemeClr val="bg1"/>
                </a:solidFill>
              </a:rPr>
              <a:t>Basit ve karmaşık boyutlu test maddelerinin ölçtüğü yönler</a:t>
            </a:r>
            <a:endParaRPr lang="en-US" sz="2000" dirty="0">
              <a:solidFill>
                <a:schemeClr val="bg1"/>
              </a:solidFill>
              <a:latin typeface="+mj-lt"/>
              <a:ea typeface="+mj-ea"/>
              <a:cs typeface="+mj-cs"/>
            </a:endParaRPr>
          </a:p>
        </p:txBody>
      </p:sp>
      <p:sp>
        <p:nvSpPr>
          <p:cNvPr id="2" name="Slayt Numarası Yer Tutucusu 1"/>
          <p:cNvSpPr>
            <a:spLocks noGrp="1"/>
          </p:cNvSpPr>
          <p:nvPr>
            <p:ph type="sldNum" sz="quarter" idx="12"/>
          </p:nvPr>
        </p:nvSpPr>
        <p:spPr/>
        <p:txBody>
          <a:bodyPr/>
          <a:lstStyle/>
          <a:p>
            <a:pPr rtl="0"/>
            <a:fld id="{E5137D0E-4A4F-4307-8994-C1891D747D59}" type="slidenum">
              <a:rPr lang="tr-TR" smtClean="0"/>
              <a:t>71</a:t>
            </a:fld>
            <a:endParaRPr lang="tr-TR" dirty="0"/>
          </a:p>
        </p:txBody>
      </p:sp>
    </p:spTree>
    <p:extLst>
      <p:ext uri="{BB962C8B-B14F-4D97-AF65-F5344CB8AC3E}">
        <p14:creationId xmlns:p14="http://schemas.microsoft.com/office/powerpoint/2010/main" val="1236690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normAutofit/>
          </a:bodyPr>
          <a:lstStyle/>
          <a:p>
            <a:r>
              <a:rPr lang="en-US" dirty="0" err="1">
                <a:solidFill>
                  <a:schemeClr val="bg1"/>
                </a:solidFill>
              </a:rPr>
              <a:t>Tek</a:t>
            </a:r>
            <a:r>
              <a:rPr lang="en-US" dirty="0">
                <a:solidFill>
                  <a:schemeClr val="bg1"/>
                </a:solidFill>
              </a:rPr>
              <a:t> </a:t>
            </a:r>
            <a:r>
              <a:rPr lang="en-US" dirty="0" err="1">
                <a:solidFill>
                  <a:schemeClr val="bg1"/>
                </a:solidFill>
              </a:rPr>
              <a:t>boyutlu</a:t>
            </a:r>
            <a:r>
              <a:rPr lang="en-US" dirty="0">
                <a:solidFill>
                  <a:schemeClr val="bg1"/>
                </a:solidFill>
              </a:rPr>
              <a:t> </a:t>
            </a:r>
            <a:r>
              <a:rPr lang="en-US" dirty="0" err="1">
                <a:solidFill>
                  <a:schemeClr val="bg1"/>
                </a:solidFill>
              </a:rPr>
              <a:t>ger</a:t>
            </a:r>
            <a:r>
              <a:rPr lang="tr-TR" dirty="0">
                <a:solidFill>
                  <a:schemeClr val="bg1"/>
                </a:solidFill>
              </a:rPr>
              <a:t>ç</a:t>
            </a:r>
            <a:r>
              <a:rPr lang="en-US" dirty="0" err="1">
                <a:solidFill>
                  <a:schemeClr val="bg1"/>
                </a:solidFill>
              </a:rPr>
              <a:t>ek</a:t>
            </a:r>
            <a:r>
              <a:rPr lang="en-US" dirty="0">
                <a:solidFill>
                  <a:schemeClr val="bg1"/>
                </a:solidFill>
              </a:rPr>
              <a:t> </a:t>
            </a:r>
            <a:r>
              <a:rPr lang="en-US" dirty="0" err="1">
                <a:solidFill>
                  <a:schemeClr val="bg1"/>
                </a:solidFill>
              </a:rPr>
              <a:t>madde</a:t>
            </a:r>
            <a:r>
              <a:rPr lang="en-US" dirty="0">
                <a:solidFill>
                  <a:schemeClr val="bg1"/>
                </a:solidFill>
              </a:rPr>
              <a:t> </a:t>
            </a:r>
            <a:r>
              <a:rPr lang="en-US" dirty="0" err="1">
                <a:solidFill>
                  <a:schemeClr val="bg1"/>
                </a:solidFill>
              </a:rPr>
              <a:t>parametrelerinin</a:t>
            </a:r>
            <a:r>
              <a:rPr lang="en-US" dirty="0">
                <a:solidFill>
                  <a:schemeClr val="bg1"/>
                </a:solidFill>
              </a:rPr>
              <a:t> </a:t>
            </a:r>
            <a:r>
              <a:rPr lang="en-US" dirty="0" err="1">
                <a:solidFill>
                  <a:schemeClr val="bg1"/>
                </a:solidFill>
              </a:rPr>
              <a:t>hesaplanmas</a:t>
            </a:r>
            <a:r>
              <a:rPr lang="tr-TR" dirty="0">
                <a:solidFill>
                  <a:schemeClr val="bg1"/>
                </a:solidFill>
              </a:rPr>
              <a:t>ı</a:t>
            </a:r>
            <a:endParaRPr lang="en-US" dirty="0">
              <a:solidFill>
                <a:schemeClr val="bg1"/>
              </a:solidFill>
            </a:endParaRPr>
          </a:p>
        </p:txBody>
      </p:sp>
      <p:graphicFrame>
        <p:nvGraphicFramePr>
          <p:cNvPr id="32770" name="Object 2"/>
          <p:cNvGraphicFramePr>
            <a:graphicFrameLocks noChangeAspect="1"/>
          </p:cNvGraphicFramePr>
          <p:nvPr/>
        </p:nvGraphicFramePr>
        <p:xfrm>
          <a:off x="5332412" y="1600200"/>
          <a:ext cx="1428750" cy="857250"/>
        </p:xfrm>
        <a:graphic>
          <a:graphicData uri="http://schemas.openxmlformats.org/presentationml/2006/ole">
            <mc:AlternateContent xmlns:mc="http://schemas.openxmlformats.org/markup-compatibility/2006">
              <mc:Choice xmlns:v="urn:schemas-microsoft-com:vml" Requires="v">
                <p:oleObj spid="_x0000_s23626" name="Equation" r:id="rId4" imgW="825480" imgH="495000" progId="Equation.DSMT4">
                  <p:embed/>
                </p:oleObj>
              </mc:Choice>
              <mc:Fallback>
                <p:oleObj name="Equation" r:id="rId4" imgW="825480" imgH="495000" progId="Equation.DSMT4">
                  <p:embed/>
                  <p:pic>
                    <p:nvPicPr>
                      <p:cNvPr id="3277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2412" y="1600200"/>
                        <a:ext cx="1428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1" name="Object 3"/>
          <p:cNvGraphicFramePr>
            <a:graphicFrameLocks noChangeAspect="1"/>
          </p:cNvGraphicFramePr>
          <p:nvPr/>
        </p:nvGraphicFramePr>
        <p:xfrm>
          <a:off x="5332412" y="2514600"/>
          <a:ext cx="2743200" cy="609600"/>
        </p:xfrm>
        <a:graphic>
          <a:graphicData uri="http://schemas.openxmlformats.org/presentationml/2006/ole">
            <mc:AlternateContent xmlns:mc="http://schemas.openxmlformats.org/markup-compatibility/2006">
              <mc:Choice xmlns:v="urn:schemas-microsoft-com:vml" Requires="v">
                <p:oleObj spid="_x0000_s23627" name="Equation" r:id="rId6" imgW="1371600" imgH="304560" progId="Equation.DSMT4">
                  <p:embed/>
                </p:oleObj>
              </mc:Choice>
              <mc:Fallback>
                <p:oleObj name="Equation" r:id="rId6" imgW="1371600" imgH="304560" progId="Equation.DSMT4">
                  <p:embed/>
                  <p:pic>
                    <p:nvPicPr>
                      <p:cNvPr id="32771"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2412" y="2514600"/>
                        <a:ext cx="2743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2" name="Rectangle 4"/>
          <p:cNvSpPr>
            <a:spLocks noChangeArrowheads="1"/>
          </p:cNvSpPr>
          <p:nvPr/>
        </p:nvSpPr>
        <p:spPr bwMode="auto">
          <a:xfrm>
            <a:off x="2132012" y="3352801"/>
            <a:ext cx="80772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000" b="1" i="1">
                <a:latin typeface="Times New Roman" pitchFamily="18" charset="0"/>
                <a:ea typeface="Times New Roman" pitchFamily="18" charset="0"/>
                <a:sym typeface="Symbol" pitchFamily="18" charset="2"/>
              </a:rPr>
              <a:t></a:t>
            </a:r>
            <a:r>
              <a:rPr lang="en-US" sz="2000" b="1" i="1">
                <a:latin typeface="Arial" pitchFamily="34" charset="0"/>
                <a:ea typeface="Times New Roman" pitchFamily="18" charset="0"/>
              </a:rPr>
              <a:t> </a:t>
            </a:r>
            <a:r>
              <a:rPr lang="en-US" sz="2000">
                <a:latin typeface="Times New Roman" pitchFamily="18" charset="0"/>
                <a:ea typeface="Times New Roman" pitchFamily="18" charset="0"/>
                <a:sym typeface="Symbol" pitchFamily="18" charset="2"/>
              </a:rPr>
              <a:t>is a lower-rank approximation of the item discrimination matrix , </a:t>
            </a:r>
            <a:r>
              <a:rPr lang="en-US" sz="2000" b="1" i="1">
                <a:latin typeface="Times New Roman" pitchFamily="18" charset="0"/>
                <a:ea typeface="Times New Roman" pitchFamily="18" charset="0"/>
                <a:cs typeface="Times New Roman" pitchFamily="18" charset="0"/>
                <a:sym typeface="Symbol" pitchFamily="18" charset="2"/>
              </a:rPr>
              <a:t></a:t>
            </a:r>
            <a:r>
              <a:rPr lang="en-US" sz="2000" baseline="30000">
                <a:latin typeface="Arial" pitchFamily="34" charset="0"/>
                <a:ea typeface="Times New Roman" pitchFamily="18" charset="0"/>
              </a:rPr>
              <a:t>t</a:t>
            </a:r>
            <a:r>
              <a:rPr lang="en-US" sz="2000" b="1">
                <a:latin typeface="Times New Roman" pitchFamily="18" charset="0"/>
                <a:ea typeface="Times New Roman" pitchFamily="18" charset="0"/>
                <a:cs typeface="Times New Roman" pitchFamily="18" charset="0"/>
                <a:sym typeface="Symbol" pitchFamily="18" charset="2"/>
              </a:rPr>
              <a:t></a:t>
            </a:r>
            <a:r>
              <a:rPr lang="en-US" sz="2000" b="1" i="1">
                <a:latin typeface="Times New Roman" pitchFamily="18" charset="0"/>
                <a:ea typeface="Times New Roman" pitchFamily="18" charset="0"/>
                <a:cs typeface="Times New Roman" pitchFamily="18" charset="0"/>
                <a:sym typeface="Symbol" pitchFamily="18" charset="2"/>
              </a:rPr>
              <a:t></a:t>
            </a:r>
            <a:r>
              <a:rPr lang="en-US" sz="2000">
                <a:latin typeface="Arial" pitchFamily="34" charset="0"/>
                <a:ea typeface="Times New Roman" pitchFamily="18" charset="0"/>
              </a:rPr>
              <a:t>=1, </a:t>
            </a:r>
            <a:r>
              <a:rPr lang="en-US" sz="2000" b="1" i="1">
                <a:latin typeface="Times New Roman" pitchFamily="18" charset="0"/>
                <a:ea typeface="Times New Roman" pitchFamily="18" charset="0"/>
                <a:cs typeface="Times New Roman" pitchFamily="18" charset="0"/>
                <a:sym typeface="Symbol" pitchFamily="18" charset="2"/>
              </a:rPr>
              <a:t> </a:t>
            </a:r>
          </a:p>
          <a:p>
            <a:pPr eaLnBrk="0" fontAlgn="base" hangingPunct="0">
              <a:spcBef>
                <a:spcPct val="0"/>
              </a:spcBef>
              <a:spcAft>
                <a:spcPct val="0"/>
              </a:spcAft>
            </a:pPr>
            <a:r>
              <a:rPr lang="en-US" sz="2000" b="1" i="1" err="1">
                <a:latin typeface="Times New Roman" pitchFamily="18" charset="0"/>
                <a:ea typeface="Times New Roman" pitchFamily="18" charset="0"/>
                <a:cs typeface="Times New Roman" pitchFamily="18" charset="0"/>
                <a:sym typeface="Symbol" pitchFamily="18" charset="2"/>
              </a:rPr>
              <a:t>a</a:t>
            </a:r>
            <a:r>
              <a:rPr lang="en-US" sz="2000" i="1" baseline="-30000" err="1">
                <a:latin typeface="Times New Roman" pitchFamily="18" charset="0"/>
                <a:ea typeface="Times New Roman" pitchFamily="18" charset="0"/>
                <a:cs typeface="Times New Roman" pitchFamily="18" charset="0"/>
                <a:sym typeface="Symbol" pitchFamily="18" charset="2"/>
              </a:rPr>
              <a:t>i</a:t>
            </a:r>
            <a:r>
              <a:rPr lang="en-US" sz="2000" b="1">
                <a:latin typeface="Times New Roman" pitchFamily="18" charset="0"/>
                <a:ea typeface="Times New Roman" pitchFamily="18" charset="0"/>
                <a:cs typeface="Times New Roman" pitchFamily="18" charset="0"/>
                <a:sym typeface="Symbol" pitchFamily="18" charset="2"/>
              </a:rPr>
              <a:t> </a:t>
            </a:r>
            <a:r>
              <a:rPr lang="en-US" sz="2000">
                <a:latin typeface="Times New Roman" pitchFamily="18" charset="0"/>
                <a:ea typeface="Times New Roman" pitchFamily="18" charset="0"/>
                <a:cs typeface="Times New Roman" pitchFamily="18" charset="0"/>
                <a:sym typeface="Symbol" pitchFamily="18" charset="2"/>
              </a:rPr>
              <a:t>is a vector of item discrimination parameters of item </a:t>
            </a:r>
            <a:r>
              <a:rPr lang="en-US" sz="2000" i="1" err="1">
                <a:latin typeface="Times New Roman" pitchFamily="18" charset="0"/>
                <a:ea typeface="Times New Roman" pitchFamily="18" charset="0"/>
                <a:cs typeface="Times New Roman" pitchFamily="18" charset="0"/>
                <a:sym typeface="Symbol" pitchFamily="18" charset="2"/>
              </a:rPr>
              <a:t>i</a:t>
            </a:r>
            <a:r>
              <a:rPr lang="en-US" sz="2000">
                <a:latin typeface="Times New Roman" pitchFamily="18" charset="0"/>
                <a:ea typeface="Times New Roman" pitchFamily="18" charset="0"/>
                <a:cs typeface="Times New Roman" pitchFamily="18" charset="0"/>
                <a:sym typeface="Symbol" pitchFamily="18" charset="2"/>
              </a:rPr>
              <a:t> on dimensions </a:t>
            </a:r>
            <a:r>
              <a:rPr lang="en-US" sz="2000" i="1">
                <a:latin typeface="Times New Roman" pitchFamily="18" charset="0"/>
                <a:ea typeface="Times New Roman" pitchFamily="18" charset="0"/>
                <a:cs typeface="Times New Roman" pitchFamily="18" charset="0"/>
                <a:sym typeface="Symbol" pitchFamily="18" charset="2"/>
              </a:rPr>
              <a:t>k</a:t>
            </a:r>
            <a:r>
              <a:rPr lang="en-US" sz="2000">
                <a:latin typeface="Times New Roman" pitchFamily="18" charset="0"/>
                <a:ea typeface="Times New Roman" pitchFamily="18" charset="0"/>
                <a:cs typeface="Times New Roman" pitchFamily="18" charset="0"/>
                <a:sym typeface="Symbol" pitchFamily="18" charset="2"/>
              </a:rPr>
              <a:t> </a:t>
            </a:r>
          </a:p>
          <a:p>
            <a:pPr eaLnBrk="0" fontAlgn="base" hangingPunct="0">
              <a:spcBef>
                <a:spcPct val="0"/>
              </a:spcBef>
              <a:spcAft>
                <a:spcPct val="0"/>
              </a:spcAft>
            </a:pPr>
            <a:r>
              <a:rPr lang="en-US" sz="2000" b="1">
                <a:latin typeface="Times New Roman" pitchFamily="18" charset="0"/>
                <a:ea typeface="Times New Roman" pitchFamily="18" charset="0"/>
                <a:cs typeface="Times New Roman" pitchFamily="18" charset="0"/>
                <a:sym typeface="Symbol" pitchFamily="18" charset="2"/>
              </a:rPr>
              <a:t></a:t>
            </a:r>
            <a:r>
              <a:rPr lang="en-US" sz="2000" b="1" i="1">
                <a:latin typeface="Arial" pitchFamily="34" charset="0"/>
                <a:ea typeface="Times New Roman" pitchFamily="18" charset="0"/>
              </a:rPr>
              <a:t> </a:t>
            </a:r>
            <a:r>
              <a:rPr lang="en-US" sz="2000">
                <a:latin typeface="Times New Roman" pitchFamily="18" charset="0"/>
                <a:ea typeface="Times New Roman" pitchFamily="18" charset="0"/>
                <a:cs typeface="Times New Roman" pitchFamily="18" charset="0"/>
                <a:sym typeface="Symbol" pitchFamily="18" charset="2"/>
              </a:rPr>
              <a:t>is a covariance matrix of </a:t>
            </a:r>
            <a:r>
              <a:rPr lang="en-US" sz="2000" b="1" i="1">
                <a:latin typeface="Times New Roman" pitchFamily="18" charset="0"/>
                <a:ea typeface="Times New Roman" pitchFamily="18" charset="0"/>
                <a:cs typeface="Times New Roman" pitchFamily="18" charset="0"/>
                <a:sym typeface="Symbol" pitchFamily="18" charset="2"/>
              </a:rPr>
              <a:t></a:t>
            </a:r>
            <a:r>
              <a:rPr lang="en-US" sz="2000" b="1" i="1">
                <a:latin typeface="Arial" pitchFamily="34" charset="0"/>
                <a:ea typeface="Times New Roman" pitchFamily="18" charset="0"/>
              </a:rPr>
              <a:t> </a:t>
            </a:r>
            <a:r>
              <a:rPr lang="en-US" sz="2000">
                <a:latin typeface="Times New Roman" pitchFamily="18" charset="0"/>
                <a:ea typeface="Times New Roman" pitchFamily="18" charset="0"/>
                <a:cs typeface="Times New Roman" pitchFamily="18" charset="0"/>
                <a:sym typeface="Symbol" pitchFamily="18" charset="2"/>
              </a:rPr>
              <a:t>with diagonal values of 1. </a:t>
            </a:r>
            <a:endParaRPr lang="en-US" sz="2000" b="1">
              <a:latin typeface="Times New Roman" pitchFamily="18" charset="0"/>
              <a:ea typeface="Times New Roman" pitchFamily="18" charset="0"/>
              <a:cs typeface="Times New Roman" pitchFamily="18" charset="0"/>
              <a:sym typeface="Symbol" pitchFamily="18" charset="2"/>
            </a:endParaRPr>
          </a:p>
        </p:txBody>
      </p:sp>
      <p:sp>
        <p:nvSpPr>
          <p:cNvPr id="32774" name="Rectangle 6"/>
          <p:cNvSpPr>
            <a:spLocks noChangeArrowheads="1"/>
          </p:cNvSpPr>
          <p:nvPr/>
        </p:nvSpPr>
        <p:spPr bwMode="auto">
          <a:xfrm>
            <a:off x="1522413"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7" name="Rectangle 9"/>
          <p:cNvSpPr>
            <a:spLocks noChangeArrowheads="1"/>
          </p:cNvSpPr>
          <p:nvPr/>
        </p:nvSpPr>
        <p:spPr bwMode="auto">
          <a:xfrm>
            <a:off x="1522413"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2779" name="Object 11"/>
          <p:cNvGraphicFramePr>
            <a:graphicFrameLocks noChangeAspect="1"/>
          </p:cNvGraphicFramePr>
          <p:nvPr/>
        </p:nvGraphicFramePr>
        <p:xfrm>
          <a:off x="2208213" y="4648200"/>
          <a:ext cx="2847975" cy="609600"/>
        </p:xfrm>
        <a:graphic>
          <a:graphicData uri="http://schemas.openxmlformats.org/presentationml/2006/ole">
            <mc:AlternateContent xmlns:mc="http://schemas.openxmlformats.org/markup-compatibility/2006">
              <mc:Choice xmlns:v="urn:schemas-microsoft-com:vml" Requires="v">
                <p:oleObj spid="_x0000_s23628" name="Equation" r:id="rId8" imgW="1384200" imgH="291960" progId="Equation.DSMT4">
                  <p:embed/>
                </p:oleObj>
              </mc:Choice>
              <mc:Fallback>
                <p:oleObj name="Equation" r:id="rId8" imgW="1384200" imgH="291960" progId="Equation.DSMT4">
                  <p:embed/>
                  <p:pic>
                    <p:nvPicPr>
                      <p:cNvPr id="32779"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8213" y="4648200"/>
                        <a:ext cx="2847975"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5180012" y="4724401"/>
            <a:ext cx="4419600" cy="461665"/>
          </a:xfrm>
          <a:prstGeom prst="rect">
            <a:avLst/>
          </a:prstGeom>
          <a:noFill/>
        </p:spPr>
        <p:txBody>
          <a:bodyPr wrap="square" rtlCol="0">
            <a:spAutoFit/>
          </a:bodyPr>
          <a:lstStyle/>
          <a:p>
            <a:r>
              <a:rPr lang="en-US" sz="2400" dirty="0"/>
              <a:t>when ∑=[1,1] and α</a:t>
            </a:r>
            <a:r>
              <a:rPr lang="en-US" sz="2400" baseline="-25000" dirty="0"/>
              <a:t>j</a:t>
            </a:r>
            <a:r>
              <a:rPr lang="en-US" sz="2400" dirty="0"/>
              <a:t>=[1,0]</a:t>
            </a:r>
          </a:p>
        </p:txBody>
      </p:sp>
      <p:sp>
        <p:nvSpPr>
          <p:cNvPr id="32781" name="Rectangle 13"/>
          <p:cNvSpPr>
            <a:spLocks noChangeArrowheads="1"/>
          </p:cNvSpPr>
          <p:nvPr/>
        </p:nvSpPr>
        <p:spPr bwMode="auto">
          <a:xfrm>
            <a:off x="1522413"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2780" name="Object 12"/>
          <p:cNvGraphicFramePr>
            <a:graphicFrameLocks noChangeAspect="1"/>
          </p:cNvGraphicFramePr>
          <p:nvPr/>
        </p:nvGraphicFramePr>
        <p:xfrm>
          <a:off x="8304213" y="5410200"/>
          <a:ext cx="1596571" cy="381000"/>
        </p:xfrm>
        <a:graphic>
          <a:graphicData uri="http://schemas.openxmlformats.org/presentationml/2006/ole">
            <mc:AlternateContent xmlns:mc="http://schemas.openxmlformats.org/markup-compatibility/2006">
              <mc:Choice xmlns:v="urn:schemas-microsoft-com:vml" Requires="v">
                <p:oleObj spid="_x0000_s23629" name="Equation" r:id="rId10" imgW="838080" imgH="203040" progId="Equation.DSMT4">
                  <p:embed/>
                </p:oleObj>
              </mc:Choice>
              <mc:Fallback>
                <p:oleObj name="Equation" r:id="rId10" imgW="838080" imgH="203040" progId="Equation.DSMT4">
                  <p:embed/>
                  <p:pic>
                    <p:nvPicPr>
                      <p:cNvPr id="3278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04213" y="5410200"/>
                        <a:ext cx="1596571"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83" name="Rectangle 15"/>
          <p:cNvSpPr>
            <a:spLocks noChangeArrowheads="1"/>
          </p:cNvSpPr>
          <p:nvPr/>
        </p:nvSpPr>
        <p:spPr bwMode="auto">
          <a:xfrm>
            <a:off x="1522413"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2782" name="Object 14"/>
          <p:cNvGraphicFramePr>
            <a:graphicFrameLocks noChangeAspect="1"/>
          </p:cNvGraphicFramePr>
          <p:nvPr/>
        </p:nvGraphicFramePr>
        <p:xfrm>
          <a:off x="6018212" y="5410200"/>
          <a:ext cx="2236788" cy="381000"/>
        </p:xfrm>
        <a:graphic>
          <a:graphicData uri="http://schemas.openxmlformats.org/presentationml/2006/ole">
            <mc:AlternateContent xmlns:mc="http://schemas.openxmlformats.org/markup-compatibility/2006">
              <mc:Choice xmlns:v="urn:schemas-microsoft-com:vml" Requires="v">
                <p:oleObj spid="_x0000_s23630" name="Equation" r:id="rId12" imgW="1180800" imgH="203040" progId="Equation.DSMT4">
                  <p:embed/>
                </p:oleObj>
              </mc:Choice>
              <mc:Fallback>
                <p:oleObj name="Equation" r:id="rId12" imgW="1180800" imgH="203040" progId="Equation.DSMT4">
                  <p:embed/>
                  <p:pic>
                    <p:nvPicPr>
                      <p:cNvPr id="32782"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18212" y="5410200"/>
                        <a:ext cx="2236788"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9"/>
          <p:cNvSpPr/>
          <p:nvPr/>
        </p:nvSpPr>
        <p:spPr>
          <a:xfrm>
            <a:off x="5332412" y="5410201"/>
            <a:ext cx="609600" cy="461665"/>
          </a:xfrm>
          <a:prstGeom prst="rect">
            <a:avLst/>
          </a:prstGeom>
        </p:spPr>
        <p:txBody>
          <a:bodyPr wrap="square">
            <a:spAutoFit/>
          </a:bodyPr>
          <a:lstStyle/>
          <a:p>
            <a:r>
              <a:rPr lang="en-US" sz="2000"/>
              <a:t>45</a:t>
            </a:r>
            <a:r>
              <a:rPr lang="en-US" sz="2400"/>
              <a:t>°</a:t>
            </a:r>
          </a:p>
        </p:txBody>
      </p:sp>
      <p:sp>
        <p:nvSpPr>
          <p:cNvPr id="21" name="Rectangle 20"/>
          <p:cNvSpPr/>
          <p:nvPr/>
        </p:nvSpPr>
        <p:spPr>
          <a:xfrm>
            <a:off x="5332412" y="5791201"/>
            <a:ext cx="564578" cy="461665"/>
          </a:xfrm>
          <a:prstGeom prst="rect">
            <a:avLst/>
          </a:prstGeom>
        </p:spPr>
        <p:txBody>
          <a:bodyPr wrap="none">
            <a:spAutoFit/>
          </a:bodyPr>
          <a:lstStyle/>
          <a:p>
            <a:r>
              <a:rPr lang="en-US" sz="2000"/>
              <a:t>63</a:t>
            </a:r>
            <a:r>
              <a:rPr lang="en-US" sz="2400"/>
              <a:t>°</a:t>
            </a:r>
          </a:p>
        </p:txBody>
      </p:sp>
      <p:sp>
        <p:nvSpPr>
          <p:cNvPr id="22" name="Rectangle 21"/>
          <p:cNvSpPr/>
          <p:nvPr/>
        </p:nvSpPr>
        <p:spPr>
          <a:xfrm>
            <a:off x="5332412" y="6172201"/>
            <a:ext cx="564578" cy="461665"/>
          </a:xfrm>
          <a:prstGeom prst="rect">
            <a:avLst/>
          </a:prstGeom>
        </p:spPr>
        <p:txBody>
          <a:bodyPr wrap="none">
            <a:spAutoFit/>
          </a:bodyPr>
          <a:lstStyle/>
          <a:p>
            <a:r>
              <a:rPr lang="en-US" sz="2000"/>
              <a:t>76</a:t>
            </a:r>
            <a:r>
              <a:rPr lang="en-US" sz="2400"/>
              <a:t>°</a:t>
            </a:r>
          </a:p>
        </p:txBody>
      </p:sp>
      <p:graphicFrame>
        <p:nvGraphicFramePr>
          <p:cNvPr id="32784" name="Object 16"/>
          <p:cNvGraphicFramePr>
            <a:graphicFrameLocks noChangeAspect="1"/>
          </p:cNvGraphicFramePr>
          <p:nvPr/>
        </p:nvGraphicFramePr>
        <p:xfrm>
          <a:off x="6018212" y="5791200"/>
          <a:ext cx="2260600" cy="381000"/>
        </p:xfrm>
        <a:graphic>
          <a:graphicData uri="http://schemas.openxmlformats.org/presentationml/2006/ole">
            <mc:AlternateContent xmlns:mc="http://schemas.openxmlformats.org/markup-compatibility/2006">
              <mc:Choice xmlns:v="urn:schemas-microsoft-com:vml" Requires="v">
                <p:oleObj spid="_x0000_s23631" name="Equation" r:id="rId14" imgW="1193760" imgH="203040" progId="Equation.DSMT4">
                  <p:embed/>
                </p:oleObj>
              </mc:Choice>
              <mc:Fallback>
                <p:oleObj name="Equation" r:id="rId14" imgW="1193760" imgH="203040" progId="Equation.DSMT4">
                  <p:embed/>
                  <p:pic>
                    <p:nvPicPr>
                      <p:cNvPr id="32784"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18212" y="5791200"/>
                        <a:ext cx="22606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85" name="Object 17"/>
          <p:cNvGraphicFramePr>
            <a:graphicFrameLocks noChangeAspect="1"/>
          </p:cNvGraphicFramePr>
          <p:nvPr/>
        </p:nvGraphicFramePr>
        <p:xfrm>
          <a:off x="6018212" y="6172200"/>
          <a:ext cx="2259012" cy="381000"/>
        </p:xfrm>
        <a:graphic>
          <a:graphicData uri="http://schemas.openxmlformats.org/presentationml/2006/ole">
            <mc:AlternateContent xmlns:mc="http://schemas.openxmlformats.org/markup-compatibility/2006">
              <mc:Choice xmlns:v="urn:schemas-microsoft-com:vml" Requires="v">
                <p:oleObj spid="_x0000_s23632" name="Equation" r:id="rId16" imgW="1193760" imgH="203040" progId="Equation.DSMT4">
                  <p:embed/>
                </p:oleObj>
              </mc:Choice>
              <mc:Fallback>
                <p:oleObj name="Equation" r:id="rId16" imgW="1193760" imgH="203040" progId="Equation.DSMT4">
                  <p:embed/>
                  <p:pic>
                    <p:nvPicPr>
                      <p:cNvPr id="32785" name="Object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18212" y="6172200"/>
                        <a:ext cx="2259012"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86" name="Object 18"/>
          <p:cNvGraphicFramePr>
            <a:graphicFrameLocks noChangeAspect="1"/>
          </p:cNvGraphicFramePr>
          <p:nvPr/>
        </p:nvGraphicFramePr>
        <p:xfrm>
          <a:off x="8315325" y="5791200"/>
          <a:ext cx="1573212" cy="381000"/>
        </p:xfrm>
        <a:graphic>
          <a:graphicData uri="http://schemas.openxmlformats.org/presentationml/2006/ole">
            <mc:AlternateContent xmlns:mc="http://schemas.openxmlformats.org/markup-compatibility/2006">
              <mc:Choice xmlns:v="urn:schemas-microsoft-com:vml" Requires="v">
                <p:oleObj spid="_x0000_s23633" name="Equation" r:id="rId18" imgW="825480" imgH="203040" progId="Equation.DSMT4">
                  <p:embed/>
                </p:oleObj>
              </mc:Choice>
              <mc:Fallback>
                <p:oleObj name="Equation" r:id="rId18" imgW="825480" imgH="203040" progId="Equation.DSMT4">
                  <p:embed/>
                  <p:pic>
                    <p:nvPicPr>
                      <p:cNvPr id="32786" name="Object 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315325" y="5791200"/>
                        <a:ext cx="1573212"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87" name="Object 19"/>
          <p:cNvGraphicFramePr>
            <a:graphicFrameLocks noChangeAspect="1"/>
          </p:cNvGraphicFramePr>
          <p:nvPr/>
        </p:nvGraphicFramePr>
        <p:xfrm>
          <a:off x="8304213" y="6172200"/>
          <a:ext cx="1597025" cy="381000"/>
        </p:xfrm>
        <a:graphic>
          <a:graphicData uri="http://schemas.openxmlformats.org/presentationml/2006/ole">
            <mc:AlternateContent xmlns:mc="http://schemas.openxmlformats.org/markup-compatibility/2006">
              <mc:Choice xmlns:v="urn:schemas-microsoft-com:vml" Requires="v">
                <p:oleObj spid="_x0000_s23634" name="Equation" r:id="rId20" imgW="838080" imgH="203040" progId="Equation.DSMT4">
                  <p:embed/>
                </p:oleObj>
              </mc:Choice>
              <mc:Fallback>
                <p:oleObj name="Equation" r:id="rId20" imgW="838080" imgH="203040" progId="Equation.DSMT4">
                  <p:embed/>
                  <p:pic>
                    <p:nvPicPr>
                      <p:cNvPr id="32787" name="Object 1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304213" y="6172200"/>
                        <a:ext cx="159702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ayt Numarası Yer Tutucusu 2"/>
          <p:cNvSpPr>
            <a:spLocks noGrp="1"/>
          </p:cNvSpPr>
          <p:nvPr>
            <p:ph type="sldNum" sz="quarter" idx="12"/>
          </p:nvPr>
        </p:nvSpPr>
        <p:spPr/>
        <p:txBody>
          <a:bodyPr/>
          <a:lstStyle/>
          <a:p>
            <a:pPr rtl="0"/>
            <a:fld id="{E5137D0E-4A4F-4307-8994-C1891D747D59}" type="slidenum">
              <a:rPr lang="tr-TR" smtClean="0"/>
              <a:t>72</a:t>
            </a:fld>
            <a:endParaRPr lang="tr-TR" dirty="0"/>
          </a:p>
        </p:txBody>
      </p:sp>
    </p:spTree>
    <p:extLst>
      <p:ext uri="{BB962C8B-B14F-4D97-AF65-F5344CB8AC3E}">
        <p14:creationId xmlns:p14="http://schemas.microsoft.com/office/powerpoint/2010/main" val="3200337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827212" y="608354"/>
          <a:ext cx="8534400" cy="6117122"/>
        </p:xfrm>
        <a:graphic>
          <a:graphicData uri="http://schemas.openxmlformats.org/drawingml/2006/table">
            <a:tbl>
              <a:tblPr/>
              <a:tblGrid>
                <a:gridCol w="898358">
                  <a:extLst>
                    <a:ext uri="{9D8B030D-6E8A-4147-A177-3AD203B41FA5}">
                      <a16:colId xmlns:a16="http://schemas.microsoft.com/office/drawing/2014/main" val="20000"/>
                    </a:ext>
                  </a:extLst>
                </a:gridCol>
                <a:gridCol w="598579">
                  <a:extLst>
                    <a:ext uri="{9D8B030D-6E8A-4147-A177-3AD203B41FA5}">
                      <a16:colId xmlns:a16="http://schemas.microsoft.com/office/drawing/2014/main" val="20001"/>
                    </a:ext>
                  </a:extLst>
                </a:gridCol>
                <a:gridCol w="791994">
                  <a:extLst>
                    <a:ext uri="{9D8B030D-6E8A-4147-A177-3AD203B41FA5}">
                      <a16:colId xmlns:a16="http://schemas.microsoft.com/office/drawing/2014/main" val="20002"/>
                    </a:ext>
                  </a:extLst>
                </a:gridCol>
                <a:gridCol w="892697">
                  <a:extLst>
                    <a:ext uri="{9D8B030D-6E8A-4147-A177-3AD203B41FA5}">
                      <a16:colId xmlns:a16="http://schemas.microsoft.com/office/drawing/2014/main" val="20003"/>
                    </a:ext>
                  </a:extLst>
                </a:gridCol>
                <a:gridCol w="612769">
                  <a:extLst>
                    <a:ext uri="{9D8B030D-6E8A-4147-A177-3AD203B41FA5}">
                      <a16:colId xmlns:a16="http://schemas.microsoft.com/office/drawing/2014/main" val="20004"/>
                    </a:ext>
                  </a:extLst>
                </a:gridCol>
                <a:gridCol w="619598">
                  <a:extLst>
                    <a:ext uri="{9D8B030D-6E8A-4147-A177-3AD203B41FA5}">
                      <a16:colId xmlns:a16="http://schemas.microsoft.com/office/drawing/2014/main" val="20005"/>
                    </a:ext>
                  </a:extLst>
                </a:gridCol>
                <a:gridCol w="703232">
                  <a:extLst>
                    <a:ext uri="{9D8B030D-6E8A-4147-A177-3AD203B41FA5}">
                      <a16:colId xmlns:a16="http://schemas.microsoft.com/office/drawing/2014/main" val="20006"/>
                    </a:ext>
                  </a:extLst>
                </a:gridCol>
                <a:gridCol w="619598">
                  <a:extLst>
                    <a:ext uri="{9D8B030D-6E8A-4147-A177-3AD203B41FA5}">
                      <a16:colId xmlns:a16="http://schemas.microsoft.com/office/drawing/2014/main" val="20007"/>
                    </a:ext>
                  </a:extLst>
                </a:gridCol>
                <a:gridCol w="701528">
                  <a:extLst>
                    <a:ext uri="{9D8B030D-6E8A-4147-A177-3AD203B41FA5}">
                      <a16:colId xmlns:a16="http://schemas.microsoft.com/office/drawing/2014/main" val="20008"/>
                    </a:ext>
                  </a:extLst>
                </a:gridCol>
                <a:gridCol w="701528">
                  <a:extLst>
                    <a:ext uri="{9D8B030D-6E8A-4147-A177-3AD203B41FA5}">
                      <a16:colId xmlns:a16="http://schemas.microsoft.com/office/drawing/2014/main" val="20009"/>
                    </a:ext>
                  </a:extLst>
                </a:gridCol>
                <a:gridCol w="703232">
                  <a:extLst>
                    <a:ext uri="{9D8B030D-6E8A-4147-A177-3AD203B41FA5}">
                      <a16:colId xmlns:a16="http://schemas.microsoft.com/office/drawing/2014/main" val="20010"/>
                    </a:ext>
                  </a:extLst>
                </a:gridCol>
                <a:gridCol w="691287">
                  <a:extLst>
                    <a:ext uri="{9D8B030D-6E8A-4147-A177-3AD203B41FA5}">
                      <a16:colId xmlns:a16="http://schemas.microsoft.com/office/drawing/2014/main" val="20011"/>
                    </a:ext>
                  </a:extLst>
                </a:gridCol>
              </a:tblGrid>
              <a:tr h="1070522">
                <a:tc gridSpan="2">
                  <a:txBody>
                    <a:bodyPr/>
                    <a:lstStyle/>
                    <a:p>
                      <a:pPr marL="0" marR="0" algn="ctr">
                        <a:spcBef>
                          <a:spcPts val="0"/>
                        </a:spcBef>
                        <a:spcAft>
                          <a:spcPts val="0"/>
                        </a:spcAft>
                      </a:pPr>
                      <a:endParaRPr lang="en-US" sz="1200" dirty="0">
                        <a:latin typeface="Times New Roman"/>
                        <a:ea typeface="Times New Roman"/>
                        <a:cs typeface="Times New Roman"/>
                      </a:endParaRPr>
                    </a:p>
                    <a:p>
                      <a:pPr marL="0" marR="0" algn="r">
                        <a:spcBef>
                          <a:spcPts val="0"/>
                        </a:spcBef>
                        <a:spcAft>
                          <a:spcPts val="0"/>
                        </a:spcAft>
                      </a:pPr>
                      <a:r>
                        <a:rPr lang="en-US" sz="1200" b="1" dirty="0">
                          <a:latin typeface="Times New Roman"/>
                          <a:ea typeface="Times New Roman"/>
                          <a:cs typeface="Times New Roman"/>
                        </a:rPr>
                        <a:t>Model Fit</a:t>
                      </a:r>
                      <a:endParaRPr lang="en-US" sz="1200" dirty="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endParaRPr lang="en-US" sz="1200">
                        <a:latin typeface="Times New Roman"/>
                        <a:ea typeface="Times New Roman"/>
                        <a:cs typeface="Times New Roman"/>
                      </a:endParaRPr>
                    </a:p>
                    <a:p>
                      <a:pPr marL="0" marR="0" algn="ctr">
                        <a:spcBef>
                          <a:spcPts val="0"/>
                        </a:spcBef>
                        <a:spcAft>
                          <a:spcPts val="0"/>
                        </a:spcAft>
                      </a:pPr>
                      <a:r>
                        <a:rPr lang="en-US" sz="1200">
                          <a:latin typeface="Times New Roman"/>
                          <a:ea typeface="Times New Roman"/>
                          <a:cs typeface="Times New Roman"/>
                        </a:rPr>
                        <a:t>1D IRT</a:t>
                      </a:r>
                    </a:p>
                    <a:p>
                      <a:pPr marL="0" marR="0" algn="ctr">
                        <a:spcBef>
                          <a:spcPts val="0"/>
                        </a:spcBef>
                        <a:spcAft>
                          <a:spcPts val="0"/>
                        </a:spcAft>
                      </a:pPr>
                      <a:r>
                        <a:rPr lang="en-US" sz="1200">
                          <a:latin typeface="Times New Roman"/>
                          <a:ea typeface="Times New Roman"/>
                          <a:cs typeface="Times New Roman"/>
                        </a:rPr>
                        <a:t>µ=0 σ</a:t>
                      </a:r>
                      <a:r>
                        <a:rPr lang="en-US" sz="1200" baseline="30000">
                          <a:latin typeface="Times New Roman"/>
                          <a:ea typeface="Times New Roman"/>
                          <a:cs typeface="Times New Roman"/>
                        </a:rPr>
                        <a:t>2</a:t>
                      </a:r>
                      <a:r>
                        <a:rPr lang="en-US" sz="1200">
                          <a:latin typeface="Times New Roman"/>
                          <a:ea typeface="Times New Roman"/>
                          <a:cs typeface="Times New Roman"/>
                        </a:rPr>
                        <a:t>=1</a:t>
                      </a: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p>
                      <a:pPr marL="0" marR="0" algn="ctr">
                        <a:spcBef>
                          <a:spcPts val="0"/>
                        </a:spcBef>
                        <a:spcAft>
                          <a:spcPts val="0"/>
                        </a:spcAft>
                      </a:pPr>
                      <a:r>
                        <a:rPr lang="en-US" sz="1200" b="1" dirty="0">
                          <a:latin typeface="Times New Roman"/>
                          <a:ea typeface="Times New Roman"/>
                          <a:cs typeface="Times New Roman"/>
                        </a:rPr>
                        <a:t>1D IRT</a:t>
                      </a:r>
                      <a:endParaRPr lang="en-US" sz="1200" dirty="0">
                        <a:latin typeface="Times New Roman"/>
                        <a:ea typeface="Times New Roman"/>
                        <a:cs typeface="Times New Roman"/>
                      </a:endParaRPr>
                    </a:p>
                    <a:p>
                      <a:pPr marL="0" marR="0" algn="ctr">
                        <a:spcBef>
                          <a:spcPts val="0"/>
                        </a:spcBef>
                        <a:spcAft>
                          <a:spcPts val="0"/>
                        </a:spcAft>
                      </a:pPr>
                      <a:r>
                        <a:rPr lang="en-US" sz="1200" b="1" dirty="0">
                          <a:latin typeface="Times New Roman"/>
                          <a:ea typeface="Times New Roman"/>
                          <a:cs typeface="Times New Roman"/>
                        </a:rPr>
                        <a:t>(</a:t>
                      </a:r>
                      <a:r>
                        <a:rPr lang="en-US" sz="1200" b="1" dirty="0" err="1">
                          <a:latin typeface="Times New Roman"/>
                          <a:ea typeface="Times New Roman"/>
                          <a:cs typeface="Times New Roman"/>
                        </a:rPr>
                        <a:t>Proj</a:t>
                      </a:r>
                      <a:r>
                        <a:rPr lang="en-US" sz="1200" b="1" dirty="0">
                          <a:latin typeface="Times New Roman"/>
                          <a:ea typeface="Times New Roman"/>
                          <a:cs typeface="Times New Roman"/>
                        </a:rPr>
                        <a:t>.)</a:t>
                      </a:r>
                      <a:endParaRPr lang="en-US" sz="1200" dirty="0">
                        <a:latin typeface="Times New Roman"/>
                        <a:ea typeface="Times New Roman"/>
                        <a:cs typeface="Times New Roman"/>
                      </a:endParaRPr>
                    </a:p>
                    <a:p>
                      <a:pPr marL="0" marR="0" algn="ctr">
                        <a:spcBef>
                          <a:spcPts val="0"/>
                        </a:spcBef>
                        <a:spcAft>
                          <a:spcPts val="0"/>
                        </a:spcAft>
                      </a:pPr>
                      <a:r>
                        <a:rPr lang="en-US" sz="1200" b="1" dirty="0">
                          <a:latin typeface="Times New Roman"/>
                          <a:ea typeface="Times New Roman"/>
                          <a:cs typeface="Times New Roman"/>
                        </a:rPr>
                        <a:t>µ=0</a:t>
                      </a:r>
                      <a:endParaRPr lang="en-US" sz="1200" dirty="0">
                        <a:latin typeface="Times New Roman"/>
                        <a:ea typeface="Times New Roman"/>
                        <a:cs typeface="Times New Roman"/>
                      </a:endParaRPr>
                    </a:p>
                    <a:p>
                      <a:pPr marL="0" marR="0" algn="ctr">
                        <a:spcBef>
                          <a:spcPts val="0"/>
                        </a:spcBef>
                        <a:spcAft>
                          <a:spcPts val="0"/>
                        </a:spcAft>
                      </a:pPr>
                      <a:r>
                        <a:rPr lang="en-US" sz="1200" b="1" dirty="0">
                          <a:latin typeface="Times New Roman"/>
                          <a:ea typeface="Times New Roman"/>
                          <a:cs typeface="Times New Roman"/>
                        </a:rPr>
                        <a:t>σ</a:t>
                      </a:r>
                      <a:r>
                        <a:rPr lang="en-US" sz="1200" b="1" baseline="30000" dirty="0">
                          <a:latin typeface="Times New Roman"/>
                          <a:ea typeface="Times New Roman"/>
                          <a:cs typeface="Times New Roman"/>
                        </a:rPr>
                        <a:t>2</a:t>
                      </a:r>
                      <a:r>
                        <a:rPr lang="en-US" sz="1200" b="1" dirty="0">
                          <a:latin typeface="Times New Roman"/>
                          <a:ea typeface="Times New Roman"/>
                          <a:cs typeface="Times New Roman"/>
                        </a:rPr>
                        <a:t>=1</a:t>
                      </a:r>
                      <a:endParaRPr lang="en-US" sz="1200" dirty="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endParaRPr lang="en-US" sz="1200">
                        <a:latin typeface="Times New Roman"/>
                        <a:ea typeface="Times New Roman"/>
                        <a:cs typeface="Times New Roman"/>
                      </a:endParaRPr>
                    </a:p>
                    <a:p>
                      <a:pPr marL="0" marR="0" algn="ctr">
                        <a:spcBef>
                          <a:spcPts val="0"/>
                        </a:spcBef>
                        <a:spcAft>
                          <a:spcPts val="0"/>
                        </a:spcAft>
                      </a:pPr>
                      <a:r>
                        <a:rPr lang="en-US" sz="1200">
                          <a:latin typeface="Times New Roman"/>
                          <a:ea typeface="Times New Roman"/>
                          <a:cs typeface="Times New Roman"/>
                        </a:rPr>
                        <a:t>2D MIRT</a:t>
                      </a:r>
                    </a:p>
                    <a:p>
                      <a:pPr marL="0" marR="0" algn="ctr">
                        <a:spcBef>
                          <a:spcPts val="0"/>
                        </a:spcBef>
                        <a:spcAft>
                          <a:spcPts val="0"/>
                        </a:spcAft>
                      </a:pPr>
                      <a:r>
                        <a:rPr lang="en-US" sz="1200">
                          <a:latin typeface="Times New Roman"/>
                          <a:ea typeface="Times New Roman"/>
                          <a:cs typeface="Times New Roman"/>
                        </a:rPr>
                        <a:t>Simple structure</a:t>
                      </a:r>
                    </a:p>
                    <a:p>
                      <a:pPr marL="0" marR="0" algn="ctr">
                        <a:spcBef>
                          <a:spcPts val="0"/>
                        </a:spcBef>
                        <a:spcAft>
                          <a:spcPts val="0"/>
                        </a:spcAft>
                      </a:pPr>
                      <a:r>
                        <a:rPr lang="en-US" sz="1200">
                          <a:latin typeface="Times New Roman"/>
                          <a:ea typeface="Times New Roman"/>
                          <a:cs typeface="Times New Roman"/>
                        </a:rPr>
                        <a:t>µ=[0,0] ∑=[1,1] </a:t>
                      </a:r>
                    </a:p>
                    <a:p>
                      <a:pPr marL="0" marR="0" algn="ctr">
                        <a:spcBef>
                          <a:spcPts val="0"/>
                        </a:spcBef>
                        <a:spcAft>
                          <a:spcPts val="0"/>
                        </a:spcAft>
                      </a:pPr>
                      <a:r>
                        <a:rPr lang="en-US" sz="1200">
                          <a:latin typeface="Times New Roman"/>
                          <a:ea typeface="Times New Roman"/>
                          <a:cs typeface="Times New Roman"/>
                        </a:rPr>
                        <a:t>ρ</a:t>
                      </a:r>
                      <a:r>
                        <a:rPr lang="en-US" sz="1200" baseline="-25000">
                          <a:latin typeface="Times New Roman"/>
                          <a:ea typeface="Times New Roman"/>
                          <a:cs typeface="Times New Roman"/>
                        </a:rPr>
                        <a:t>θ1, θ2</a:t>
                      </a:r>
                      <a:r>
                        <a:rPr lang="en-US" sz="1200">
                          <a:latin typeface="Times New Roman"/>
                          <a:ea typeface="Times New Roman"/>
                          <a:cs typeface="Times New Roman"/>
                        </a:rPr>
                        <a:t>=0.3</a:t>
                      </a: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endParaRPr lang="en-US" sz="1200">
                        <a:latin typeface="Times New Roman"/>
                        <a:ea typeface="Times New Roman"/>
                        <a:cs typeface="Times New Roman"/>
                      </a:endParaRPr>
                    </a:p>
                    <a:p>
                      <a:pPr marL="0" marR="0" algn="ctr">
                        <a:spcBef>
                          <a:spcPts val="0"/>
                        </a:spcBef>
                        <a:spcAft>
                          <a:spcPts val="0"/>
                        </a:spcAft>
                      </a:pPr>
                      <a:r>
                        <a:rPr lang="en-US" sz="1200">
                          <a:latin typeface="Times New Roman"/>
                          <a:ea typeface="Times New Roman"/>
                          <a:cs typeface="Times New Roman"/>
                        </a:rPr>
                        <a:t>2D MIRT</a:t>
                      </a:r>
                    </a:p>
                    <a:p>
                      <a:pPr marL="0" marR="0" algn="ctr">
                        <a:spcBef>
                          <a:spcPts val="0"/>
                        </a:spcBef>
                        <a:spcAft>
                          <a:spcPts val="0"/>
                        </a:spcAft>
                      </a:pPr>
                      <a:r>
                        <a:rPr lang="en-US" sz="1200">
                          <a:latin typeface="Times New Roman"/>
                          <a:ea typeface="Times New Roman"/>
                          <a:cs typeface="Times New Roman"/>
                        </a:rPr>
                        <a:t>Complex structure</a:t>
                      </a:r>
                    </a:p>
                    <a:p>
                      <a:pPr marL="0" marR="0" algn="ctr">
                        <a:spcBef>
                          <a:spcPts val="0"/>
                        </a:spcBef>
                        <a:spcAft>
                          <a:spcPts val="0"/>
                        </a:spcAft>
                      </a:pPr>
                      <a:r>
                        <a:rPr lang="en-US" sz="1200">
                          <a:latin typeface="Times New Roman"/>
                          <a:ea typeface="Times New Roman"/>
                          <a:cs typeface="Times New Roman"/>
                        </a:rPr>
                        <a:t>µ=[0,0]</a:t>
                      </a:r>
                    </a:p>
                    <a:p>
                      <a:pPr marL="0" marR="0" algn="ctr">
                        <a:spcBef>
                          <a:spcPts val="0"/>
                        </a:spcBef>
                        <a:spcAft>
                          <a:spcPts val="0"/>
                        </a:spcAft>
                      </a:pPr>
                      <a:r>
                        <a:rPr lang="en-US" sz="1200">
                          <a:latin typeface="Times New Roman"/>
                          <a:ea typeface="Times New Roman"/>
                          <a:cs typeface="Times New Roman"/>
                        </a:rPr>
                        <a:t>∑=[1,1] </a:t>
                      </a:r>
                    </a:p>
                    <a:p>
                      <a:pPr marL="0" marR="0" algn="ctr">
                        <a:spcBef>
                          <a:spcPts val="0"/>
                        </a:spcBef>
                        <a:spcAft>
                          <a:spcPts val="0"/>
                        </a:spcAft>
                      </a:pPr>
                      <a:r>
                        <a:rPr lang="en-US" sz="1200">
                          <a:latin typeface="Times New Roman"/>
                          <a:ea typeface="Times New Roman"/>
                          <a:cs typeface="Times New Roman"/>
                        </a:rPr>
                        <a:t>ρ</a:t>
                      </a:r>
                      <a:r>
                        <a:rPr lang="en-US" sz="1200" baseline="-25000">
                          <a:latin typeface="Times New Roman"/>
                          <a:ea typeface="Times New Roman"/>
                          <a:cs typeface="Times New Roman"/>
                        </a:rPr>
                        <a:t>θ1, θ2</a:t>
                      </a:r>
                      <a:r>
                        <a:rPr lang="en-US" sz="1200">
                          <a:latin typeface="Times New Roman"/>
                          <a:ea typeface="Times New Roman"/>
                          <a:cs typeface="Times New Roman"/>
                        </a:rPr>
                        <a:t>=0.0</a:t>
                      </a: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endParaRPr lang="en-US" sz="1200">
                        <a:latin typeface="Times New Roman"/>
                        <a:ea typeface="Times New Roman"/>
                        <a:cs typeface="Times New Roman"/>
                      </a:endParaRPr>
                    </a:p>
                    <a:p>
                      <a:pPr marL="0" marR="0" algn="ctr">
                        <a:spcBef>
                          <a:spcPts val="0"/>
                        </a:spcBef>
                        <a:spcAft>
                          <a:spcPts val="0"/>
                        </a:spcAft>
                      </a:pPr>
                      <a:r>
                        <a:rPr lang="en-US" sz="1200">
                          <a:latin typeface="Times New Roman"/>
                          <a:ea typeface="Times New Roman"/>
                          <a:cs typeface="Times New Roman"/>
                        </a:rPr>
                        <a:t>2D MIRT</a:t>
                      </a:r>
                    </a:p>
                    <a:p>
                      <a:pPr marL="0" marR="0" algn="ctr">
                        <a:spcBef>
                          <a:spcPts val="0"/>
                        </a:spcBef>
                        <a:spcAft>
                          <a:spcPts val="0"/>
                        </a:spcAft>
                      </a:pPr>
                      <a:r>
                        <a:rPr lang="en-US" sz="1200">
                          <a:latin typeface="Times New Roman"/>
                          <a:ea typeface="Times New Roman"/>
                          <a:cs typeface="Times New Roman"/>
                        </a:rPr>
                        <a:t>Complex structure</a:t>
                      </a:r>
                    </a:p>
                    <a:p>
                      <a:pPr marL="0" marR="0" algn="ctr">
                        <a:spcBef>
                          <a:spcPts val="0"/>
                        </a:spcBef>
                        <a:spcAft>
                          <a:spcPts val="0"/>
                        </a:spcAft>
                      </a:pPr>
                      <a:r>
                        <a:rPr lang="en-US" sz="1200">
                          <a:latin typeface="Times New Roman"/>
                          <a:ea typeface="Times New Roman"/>
                          <a:cs typeface="Times New Roman"/>
                        </a:rPr>
                        <a:t>µ=[0,0]</a:t>
                      </a:r>
                    </a:p>
                    <a:p>
                      <a:pPr marL="0" marR="0" algn="ctr">
                        <a:spcBef>
                          <a:spcPts val="0"/>
                        </a:spcBef>
                        <a:spcAft>
                          <a:spcPts val="0"/>
                        </a:spcAft>
                      </a:pPr>
                      <a:r>
                        <a:rPr lang="en-US" sz="1200">
                          <a:latin typeface="Times New Roman"/>
                          <a:ea typeface="Times New Roman"/>
                          <a:cs typeface="Times New Roman"/>
                        </a:rPr>
                        <a:t>∑=[1,1] </a:t>
                      </a:r>
                    </a:p>
                    <a:p>
                      <a:pPr marL="0" marR="0" algn="ctr">
                        <a:spcBef>
                          <a:spcPts val="0"/>
                        </a:spcBef>
                        <a:spcAft>
                          <a:spcPts val="0"/>
                        </a:spcAft>
                      </a:pPr>
                      <a:r>
                        <a:rPr lang="en-US" sz="1200">
                          <a:latin typeface="Times New Roman"/>
                          <a:ea typeface="Times New Roman"/>
                          <a:cs typeface="Times New Roman"/>
                        </a:rPr>
                        <a:t>ρ</a:t>
                      </a:r>
                      <a:r>
                        <a:rPr lang="en-US" sz="1200" baseline="-25000">
                          <a:latin typeface="Times New Roman"/>
                          <a:ea typeface="Times New Roman"/>
                          <a:cs typeface="Times New Roman"/>
                        </a:rPr>
                        <a:t>θ1, θ2</a:t>
                      </a:r>
                      <a:r>
                        <a:rPr lang="en-US" sz="1200">
                          <a:latin typeface="Times New Roman"/>
                          <a:ea typeface="Times New Roman"/>
                          <a:cs typeface="Times New Roman"/>
                        </a:rPr>
                        <a:t>=0.2</a:t>
                      </a: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endParaRPr lang="en-US" sz="1200">
                        <a:latin typeface="Times New Roman"/>
                        <a:ea typeface="Times New Roman"/>
                        <a:cs typeface="Times New Roman"/>
                      </a:endParaRPr>
                    </a:p>
                    <a:p>
                      <a:pPr marL="0" marR="0" algn="ctr">
                        <a:spcBef>
                          <a:spcPts val="0"/>
                        </a:spcBef>
                        <a:spcAft>
                          <a:spcPts val="0"/>
                        </a:spcAft>
                      </a:pPr>
                      <a:r>
                        <a:rPr lang="en-US" sz="1200">
                          <a:latin typeface="Times New Roman"/>
                          <a:ea typeface="Times New Roman"/>
                          <a:cs typeface="Times New Roman"/>
                        </a:rPr>
                        <a:t>2D MIRT</a:t>
                      </a:r>
                    </a:p>
                    <a:p>
                      <a:pPr marL="0" marR="0" algn="ctr">
                        <a:spcBef>
                          <a:spcPts val="0"/>
                        </a:spcBef>
                        <a:spcAft>
                          <a:spcPts val="0"/>
                        </a:spcAft>
                      </a:pPr>
                      <a:r>
                        <a:rPr lang="en-US" sz="1200">
                          <a:latin typeface="Times New Roman"/>
                          <a:ea typeface="Times New Roman"/>
                          <a:cs typeface="Times New Roman"/>
                        </a:rPr>
                        <a:t>Complex structure</a:t>
                      </a:r>
                    </a:p>
                    <a:p>
                      <a:pPr marL="0" marR="0" algn="ctr">
                        <a:spcBef>
                          <a:spcPts val="0"/>
                        </a:spcBef>
                        <a:spcAft>
                          <a:spcPts val="0"/>
                        </a:spcAft>
                      </a:pPr>
                      <a:r>
                        <a:rPr lang="en-US" sz="1200">
                          <a:latin typeface="Times New Roman"/>
                          <a:ea typeface="Times New Roman"/>
                          <a:cs typeface="Times New Roman"/>
                        </a:rPr>
                        <a:t>µ=[0,0]</a:t>
                      </a:r>
                    </a:p>
                    <a:p>
                      <a:pPr marL="0" marR="0" algn="ctr">
                        <a:spcBef>
                          <a:spcPts val="0"/>
                        </a:spcBef>
                        <a:spcAft>
                          <a:spcPts val="0"/>
                        </a:spcAft>
                      </a:pPr>
                      <a:r>
                        <a:rPr lang="en-US" sz="1200">
                          <a:latin typeface="Times New Roman"/>
                          <a:ea typeface="Times New Roman"/>
                          <a:cs typeface="Times New Roman"/>
                        </a:rPr>
                        <a:t>∑=[1,1]</a:t>
                      </a:r>
                    </a:p>
                    <a:p>
                      <a:pPr marL="0" marR="0" algn="ctr">
                        <a:spcBef>
                          <a:spcPts val="0"/>
                        </a:spcBef>
                        <a:spcAft>
                          <a:spcPts val="0"/>
                        </a:spcAft>
                      </a:pPr>
                      <a:r>
                        <a:rPr lang="en-US" sz="1200">
                          <a:latin typeface="Times New Roman"/>
                          <a:ea typeface="Times New Roman"/>
                          <a:cs typeface="Times New Roman"/>
                        </a:rPr>
                        <a:t>ρ</a:t>
                      </a:r>
                      <a:r>
                        <a:rPr lang="en-US" sz="1200" baseline="-25000">
                          <a:latin typeface="Times New Roman"/>
                          <a:ea typeface="Times New Roman"/>
                          <a:cs typeface="Times New Roman"/>
                        </a:rPr>
                        <a:t>θ1, θ2</a:t>
                      </a:r>
                      <a:r>
                        <a:rPr lang="en-US" sz="1200">
                          <a:latin typeface="Times New Roman"/>
                          <a:ea typeface="Times New Roman"/>
                          <a:cs typeface="Times New Roman"/>
                        </a:rPr>
                        <a:t>=0.3</a:t>
                      </a: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0"/>
                  </a:ext>
                </a:extLst>
              </a:tr>
              <a:tr h="883470">
                <a:tc gridSpan="2">
                  <a:txBody>
                    <a:bodyPr/>
                    <a:lstStyle/>
                    <a:p>
                      <a:pPr marL="0" marR="0" algn="ctr">
                        <a:spcBef>
                          <a:spcPts val="0"/>
                        </a:spcBef>
                        <a:spcAft>
                          <a:spcPts val="0"/>
                        </a:spcAft>
                      </a:pPr>
                      <a:endParaRPr lang="en-US" sz="1200">
                        <a:latin typeface="Times New Roman"/>
                        <a:ea typeface="Times New Roman"/>
                        <a:cs typeface="Times New Roman"/>
                      </a:endParaRPr>
                    </a:p>
                    <a:p>
                      <a:pPr marL="0" marR="0" algn="r">
                        <a:spcBef>
                          <a:spcPts val="0"/>
                        </a:spcBef>
                        <a:spcAft>
                          <a:spcPts val="0"/>
                        </a:spcAft>
                      </a:pPr>
                      <a:r>
                        <a:rPr lang="en-US" sz="1200" b="1">
                          <a:solidFill>
                            <a:srgbClr val="000000"/>
                          </a:solidFill>
                          <a:latin typeface="Times New Roman"/>
                          <a:ea typeface="Times New Roman"/>
                          <a:cs typeface="Times New Roman"/>
                        </a:rPr>
                        <a:t>Neg. Log.L.</a:t>
                      </a:r>
                      <a:endParaRPr lang="en-US" sz="1200">
                        <a:latin typeface="Times New Roman"/>
                        <a:ea typeface="Times New Roman"/>
                        <a:cs typeface="Times New Roman"/>
                      </a:endParaRPr>
                    </a:p>
                    <a:p>
                      <a:pPr marL="0" marR="0" algn="r">
                        <a:spcBef>
                          <a:spcPts val="0"/>
                        </a:spcBef>
                        <a:spcAft>
                          <a:spcPts val="0"/>
                        </a:spcAft>
                      </a:pPr>
                      <a:r>
                        <a:rPr lang="en-US" sz="1200" b="1">
                          <a:latin typeface="Times New Roman"/>
                          <a:ea typeface="Times New Roman"/>
                          <a:cs typeface="Times New Roman"/>
                        </a:rPr>
                        <a:t>BIC</a:t>
                      </a:r>
                      <a:endParaRPr lang="en-US" sz="1200">
                        <a:latin typeface="Times New Roman"/>
                        <a:ea typeface="Times New Roman"/>
                        <a:cs typeface="Times New Roman"/>
                      </a:endParaRPr>
                    </a:p>
                    <a:p>
                      <a:pPr marL="0" marR="0" algn="r">
                        <a:spcBef>
                          <a:spcPts val="0"/>
                        </a:spcBef>
                        <a:spcAft>
                          <a:spcPts val="0"/>
                        </a:spcAft>
                      </a:pPr>
                      <a:r>
                        <a:rPr lang="en-US" sz="1200" b="1">
                          <a:latin typeface="Times New Roman"/>
                          <a:ea typeface="Times New Roman"/>
                          <a:cs typeface="Times New Roman"/>
                        </a:rPr>
                        <a:t>AIC</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endParaRPr lang="en-US" sz="1200">
                        <a:latin typeface="Times New Roman"/>
                        <a:ea typeface="Times New Roman"/>
                        <a:cs typeface="Times New Roman"/>
                      </a:endParaRPr>
                    </a:p>
                    <a:p>
                      <a:pPr marL="0" marR="0" algn="ctr">
                        <a:spcBef>
                          <a:spcPts val="0"/>
                        </a:spcBef>
                        <a:spcAft>
                          <a:spcPts val="0"/>
                        </a:spcAft>
                      </a:pPr>
                      <a:r>
                        <a:rPr lang="en-US" sz="1200">
                          <a:latin typeface="Times New Roman"/>
                          <a:ea typeface="Times New Roman"/>
                          <a:cs typeface="Times New Roman"/>
                        </a:rPr>
                        <a:t>68820</a:t>
                      </a:r>
                    </a:p>
                    <a:p>
                      <a:pPr marL="0" marR="0" algn="ctr">
                        <a:spcBef>
                          <a:spcPts val="0"/>
                        </a:spcBef>
                        <a:spcAft>
                          <a:spcPts val="0"/>
                        </a:spcAft>
                      </a:pPr>
                      <a:r>
                        <a:rPr lang="en-US" sz="1200">
                          <a:latin typeface="Times New Roman"/>
                          <a:ea typeface="Times New Roman"/>
                          <a:cs typeface="Times New Roman"/>
                        </a:rPr>
                        <a:t>137712</a:t>
                      </a:r>
                    </a:p>
                    <a:p>
                      <a:pPr marL="0" marR="0" algn="ctr">
                        <a:lnSpc>
                          <a:spcPct val="200000"/>
                        </a:lnSpc>
                        <a:spcBef>
                          <a:spcPts val="0"/>
                        </a:spcBef>
                        <a:spcAft>
                          <a:spcPts val="0"/>
                        </a:spcAft>
                      </a:pPr>
                      <a:r>
                        <a:rPr lang="en-US" sz="1200">
                          <a:latin typeface="Times New Roman"/>
                          <a:ea typeface="Times New Roman"/>
                          <a:cs typeface="Times New Roman"/>
                        </a:rPr>
                        <a:t>137956</a:t>
                      </a: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p>
                      <a:pPr marL="0" marR="0" algn="ctr">
                        <a:spcBef>
                          <a:spcPts val="0"/>
                        </a:spcBef>
                        <a:spcAft>
                          <a:spcPts val="0"/>
                        </a:spcAft>
                      </a:pPr>
                      <a:r>
                        <a:rPr lang="en-US" sz="1200" b="1" dirty="0">
                          <a:latin typeface="Times New Roman"/>
                          <a:ea typeface="Times New Roman"/>
                          <a:cs typeface="Times New Roman"/>
                        </a:rPr>
                        <a:t>56053</a:t>
                      </a:r>
                      <a:endParaRPr lang="en-US" sz="1200" dirty="0">
                        <a:latin typeface="Times New Roman"/>
                        <a:ea typeface="Times New Roman"/>
                        <a:cs typeface="Times New Roman"/>
                      </a:endParaRPr>
                    </a:p>
                    <a:p>
                      <a:pPr marL="0" marR="0" algn="ctr">
                        <a:spcBef>
                          <a:spcPts val="0"/>
                        </a:spcBef>
                        <a:spcAft>
                          <a:spcPts val="0"/>
                        </a:spcAft>
                      </a:pPr>
                      <a:r>
                        <a:rPr lang="en-US" sz="1200" b="1" dirty="0">
                          <a:latin typeface="Times New Roman"/>
                          <a:ea typeface="Times New Roman"/>
                          <a:cs typeface="Times New Roman"/>
                        </a:rPr>
                        <a:t>112166</a:t>
                      </a:r>
                      <a:endParaRPr lang="en-US" sz="1200" dirty="0">
                        <a:latin typeface="Times New Roman"/>
                        <a:ea typeface="Times New Roman"/>
                        <a:cs typeface="Times New Roman"/>
                      </a:endParaRPr>
                    </a:p>
                    <a:p>
                      <a:pPr marL="0" marR="0" algn="ctr">
                        <a:spcBef>
                          <a:spcPts val="0"/>
                        </a:spcBef>
                        <a:spcAft>
                          <a:spcPts val="0"/>
                        </a:spcAft>
                      </a:pPr>
                      <a:r>
                        <a:rPr lang="en-US" sz="1200" b="1" dirty="0">
                          <a:latin typeface="Times New Roman"/>
                          <a:ea typeface="Times New Roman"/>
                          <a:cs typeface="Times New Roman"/>
                        </a:rPr>
                        <a:t>112369</a:t>
                      </a:r>
                      <a:endParaRPr lang="en-US" sz="1200" dirty="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endParaRPr lang="en-US" sz="1200">
                        <a:latin typeface="Times New Roman"/>
                        <a:ea typeface="Times New Roman"/>
                        <a:cs typeface="Times New Roman"/>
                      </a:endParaRPr>
                    </a:p>
                    <a:p>
                      <a:pPr marL="0" marR="0" algn="ctr">
                        <a:spcBef>
                          <a:spcPts val="0"/>
                        </a:spcBef>
                        <a:spcAft>
                          <a:spcPts val="0"/>
                        </a:spcAft>
                      </a:pPr>
                      <a:r>
                        <a:rPr lang="en-US" sz="1200">
                          <a:latin typeface="Times New Roman"/>
                          <a:ea typeface="Times New Roman"/>
                          <a:cs typeface="Times New Roman"/>
                        </a:rPr>
                        <a:t>68837</a:t>
                      </a:r>
                    </a:p>
                    <a:p>
                      <a:pPr marL="0" marR="0" algn="ctr">
                        <a:spcBef>
                          <a:spcPts val="0"/>
                        </a:spcBef>
                        <a:spcAft>
                          <a:spcPts val="0"/>
                        </a:spcAft>
                      </a:pPr>
                      <a:r>
                        <a:rPr lang="en-US" sz="1200">
                          <a:latin typeface="Times New Roman"/>
                          <a:ea typeface="Times New Roman"/>
                          <a:cs typeface="Times New Roman"/>
                        </a:rPr>
                        <a:t>137747</a:t>
                      </a:r>
                    </a:p>
                    <a:p>
                      <a:pPr marL="0" marR="0" algn="ctr">
                        <a:spcBef>
                          <a:spcPts val="0"/>
                        </a:spcBef>
                        <a:spcAft>
                          <a:spcPts val="0"/>
                        </a:spcAft>
                      </a:pPr>
                      <a:r>
                        <a:rPr lang="en-US" sz="1200">
                          <a:latin typeface="Times New Roman"/>
                          <a:ea typeface="Times New Roman"/>
                          <a:cs typeface="Times New Roman"/>
                        </a:rPr>
                        <a:t>137991</a:t>
                      </a: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endParaRPr lang="en-US" sz="1200">
                        <a:latin typeface="Times New Roman"/>
                        <a:ea typeface="Times New Roman"/>
                        <a:cs typeface="Times New Roman"/>
                      </a:endParaRPr>
                    </a:p>
                    <a:p>
                      <a:pPr marL="0" marR="0" algn="ctr">
                        <a:spcBef>
                          <a:spcPts val="0"/>
                        </a:spcBef>
                        <a:spcAft>
                          <a:spcPts val="0"/>
                        </a:spcAft>
                      </a:pPr>
                      <a:r>
                        <a:rPr lang="en-US" sz="1200">
                          <a:latin typeface="Times New Roman"/>
                          <a:ea typeface="Times New Roman"/>
                          <a:cs typeface="Times New Roman"/>
                        </a:rPr>
                        <a:t>68811</a:t>
                      </a:r>
                    </a:p>
                    <a:p>
                      <a:pPr marL="0" marR="0" algn="ctr">
                        <a:spcBef>
                          <a:spcPts val="0"/>
                        </a:spcBef>
                        <a:spcAft>
                          <a:spcPts val="0"/>
                        </a:spcAft>
                      </a:pPr>
                      <a:r>
                        <a:rPr lang="en-US" sz="1200">
                          <a:latin typeface="Times New Roman"/>
                          <a:ea typeface="Times New Roman"/>
                          <a:cs typeface="Times New Roman"/>
                        </a:rPr>
                        <a:t>137701</a:t>
                      </a:r>
                    </a:p>
                    <a:p>
                      <a:pPr marL="0" marR="0" algn="ctr">
                        <a:spcBef>
                          <a:spcPts val="0"/>
                        </a:spcBef>
                        <a:spcAft>
                          <a:spcPts val="0"/>
                        </a:spcAft>
                      </a:pPr>
                      <a:r>
                        <a:rPr lang="en-US" sz="1200">
                          <a:latin typeface="Times New Roman"/>
                          <a:ea typeface="Times New Roman"/>
                          <a:cs typeface="Times New Roman"/>
                        </a:rPr>
                        <a:t>137966</a:t>
                      </a: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endParaRPr lang="en-US" sz="1200">
                        <a:latin typeface="Times New Roman"/>
                        <a:ea typeface="Times New Roman"/>
                        <a:cs typeface="Times New Roman"/>
                      </a:endParaRPr>
                    </a:p>
                    <a:p>
                      <a:pPr marL="0" marR="0" algn="ctr">
                        <a:spcBef>
                          <a:spcPts val="0"/>
                        </a:spcBef>
                        <a:spcAft>
                          <a:spcPts val="0"/>
                        </a:spcAft>
                      </a:pPr>
                      <a:r>
                        <a:rPr lang="en-US" sz="1200">
                          <a:latin typeface="Times New Roman"/>
                          <a:ea typeface="Times New Roman"/>
                          <a:cs typeface="Times New Roman"/>
                        </a:rPr>
                        <a:t>68811</a:t>
                      </a:r>
                    </a:p>
                    <a:p>
                      <a:pPr marL="0" marR="0" algn="ctr">
                        <a:spcBef>
                          <a:spcPts val="0"/>
                        </a:spcBef>
                        <a:spcAft>
                          <a:spcPts val="0"/>
                        </a:spcAft>
                      </a:pPr>
                      <a:r>
                        <a:rPr lang="en-US" sz="1200">
                          <a:latin typeface="Times New Roman"/>
                          <a:ea typeface="Times New Roman"/>
                          <a:cs typeface="Times New Roman"/>
                        </a:rPr>
                        <a:t>137701</a:t>
                      </a:r>
                    </a:p>
                    <a:p>
                      <a:pPr marL="0" marR="0" algn="ctr">
                        <a:spcBef>
                          <a:spcPts val="0"/>
                        </a:spcBef>
                        <a:spcAft>
                          <a:spcPts val="0"/>
                        </a:spcAft>
                      </a:pPr>
                      <a:r>
                        <a:rPr lang="en-US" sz="1200">
                          <a:latin typeface="Times New Roman"/>
                          <a:ea typeface="Times New Roman"/>
                          <a:cs typeface="Times New Roman"/>
                        </a:rPr>
                        <a:t>137966</a:t>
                      </a: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endParaRPr lang="en-US" sz="1200">
                        <a:latin typeface="Times New Roman"/>
                        <a:ea typeface="Times New Roman"/>
                        <a:cs typeface="Times New Roman"/>
                      </a:endParaRPr>
                    </a:p>
                    <a:p>
                      <a:pPr marL="0" marR="0" algn="ctr">
                        <a:spcBef>
                          <a:spcPts val="0"/>
                        </a:spcBef>
                        <a:spcAft>
                          <a:spcPts val="0"/>
                        </a:spcAft>
                      </a:pPr>
                      <a:r>
                        <a:rPr lang="en-US" sz="1200">
                          <a:latin typeface="Times New Roman"/>
                          <a:ea typeface="Times New Roman"/>
                          <a:cs typeface="Times New Roman"/>
                        </a:rPr>
                        <a:t>68811</a:t>
                      </a:r>
                    </a:p>
                    <a:p>
                      <a:pPr marL="0" marR="0" algn="ctr">
                        <a:spcBef>
                          <a:spcPts val="0"/>
                        </a:spcBef>
                        <a:spcAft>
                          <a:spcPts val="0"/>
                        </a:spcAft>
                      </a:pPr>
                      <a:r>
                        <a:rPr lang="en-US" sz="1200">
                          <a:latin typeface="Times New Roman"/>
                          <a:ea typeface="Times New Roman"/>
                          <a:cs typeface="Times New Roman"/>
                        </a:rPr>
                        <a:t>137701</a:t>
                      </a:r>
                    </a:p>
                    <a:p>
                      <a:pPr marL="0" marR="0" algn="ctr">
                        <a:spcBef>
                          <a:spcPts val="0"/>
                        </a:spcBef>
                        <a:spcAft>
                          <a:spcPts val="0"/>
                        </a:spcAft>
                      </a:pPr>
                      <a:r>
                        <a:rPr lang="en-US" sz="1200">
                          <a:latin typeface="Times New Roman"/>
                          <a:ea typeface="Times New Roman"/>
                          <a:cs typeface="Times New Roman"/>
                        </a:rPr>
                        <a:t>137966</a:t>
                      </a: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1"/>
                  </a:ext>
                </a:extLst>
              </a:tr>
              <a:tr h="259133">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ITEMS</a:t>
                      </a: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latin typeface="Times New Roman"/>
                          <a:ea typeface="Times New Roman"/>
                          <a:cs typeface="Times New Roman"/>
                        </a:rPr>
                        <a:t>d</a:t>
                      </a: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a</a:t>
                      </a:r>
                      <a:endParaRPr lang="en-US" sz="120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b="1" dirty="0">
                          <a:solidFill>
                            <a:srgbClr val="000000"/>
                          </a:solidFill>
                          <a:latin typeface="Times New Roman"/>
                          <a:ea typeface="Times New Roman"/>
                          <a:cs typeface="Times New Roman"/>
                        </a:rPr>
                        <a:t>a</a:t>
                      </a:r>
                      <a:endParaRPr lang="en-US" sz="1200" dirty="0">
                        <a:latin typeface="Times New Roman"/>
                        <a:ea typeface="Times New Roman"/>
                        <a:cs typeface="Times New Roman"/>
                      </a:endParaRPr>
                    </a:p>
                  </a:txBody>
                  <a:tcPr marL="63675" marR="63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latin typeface="Times New Roman"/>
                          <a:ea typeface="Times New Roman"/>
                          <a:cs typeface="Times New Roman"/>
                        </a:rPr>
                        <a:t>a1</a:t>
                      </a:r>
                    </a:p>
                  </a:txBody>
                  <a:tcPr marL="63675" marR="6367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latin typeface="Times New Roman"/>
                          <a:ea typeface="Times New Roman"/>
                          <a:cs typeface="Times New Roman"/>
                        </a:rPr>
                        <a:t>a2</a:t>
                      </a:r>
                    </a:p>
                  </a:txBody>
                  <a:tcPr marL="63675" marR="6367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latin typeface="Times New Roman"/>
                          <a:ea typeface="Times New Roman"/>
                          <a:cs typeface="Times New Roman"/>
                        </a:rPr>
                        <a:t>a1</a:t>
                      </a:r>
                    </a:p>
                  </a:txBody>
                  <a:tcPr marL="63675" marR="6367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latin typeface="Times New Roman"/>
                          <a:ea typeface="Times New Roman"/>
                          <a:cs typeface="Times New Roman"/>
                        </a:rPr>
                        <a:t>a2</a:t>
                      </a:r>
                    </a:p>
                  </a:txBody>
                  <a:tcPr marL="63675" marR="6367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latin typeface="Times New Roman"/>
                          <a:ea typeface="Times New Roman"/>
                          <a:cs typeface="Times New Roman"/>
                        </a:rPr>
                        <a:t>a1</a:t>
                      </a:r>
                    </a:p>
                  </a:txBody>
                  <a:tcPr marL="63675" marR="6367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latin typeface="Times New Roman"/>
                          <a:ea typeface="Times New Roman"/>
                          <a:cs typeface="Times New Roman"/>
                        </a:rPr>
                        <a:t>a2</a:t>
                      </a:r>
                    </a:p>
                  </a:txBody>
                  <a:tcPr marL="63675" marR="6367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latin typeface="Times New Roman"/>
                          <a:ea typeface="Times New Roman"/>
                          <a:cs typeface="Times New Roman"/>
                        </a:rPr>
                        <a:t>a1</a:t>
                      </a:r>
                    </a:p>
                  </a:txBody>
                  <a:tcPr marL="63675" marR="6367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latin typeface="Times New Roman"/>
                          <a:ea typeface="Times New Roman"/>
                          <a:cs typeface="Times New Roman"/>
                        </a:rPr>
                        <a:t>a2</a:t>
                      </a:r>
                    </a:p>
                  </a:txBody>
                  <a:tcPr marL="63675" marR="6367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-0.916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0.571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0.653</a:t>
                      </a:r>
                      <a:endParaRPr lang="en-US" sz="1200" dirty="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0.709</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0.724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0.724</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0.724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3"/>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2</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-0.719</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0.554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0.731</a:t>
                      </a:r>
                      <a:endParaRPr lang="en-US" sz="1200" dirty="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0.764</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0.757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0.757</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0.758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4"/>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0.126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0.398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0.484</a:t>
                      </a:r>
                      <a:endParaRPr lang="en-US" sz="1200" dirty="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0.516</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0.522</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0.522</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0.523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5"/>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0.952</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0.482</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0.588</a:t>
                      </a:r>
                      <a:endParaRPr lang="en-US" sz="1200" dirty="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0.630</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0.636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0.636</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0.637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6"/>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0.165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0.406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0.868</a:t>
                      </a:r>
                      <a:endParaRPr lang="en-US" sz="1200" dirty="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0.784</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0.712</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0.712</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0.712</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7"/>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-2.743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0.124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0.152</a:t>
                      </a:r>
                      <a:endParaRPr lang="en-US" sz="1200" dirty="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0.153</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0.156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0.156</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0.156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8"/>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1.128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0.201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0.258</a:t>
                      </a:r>
                      <a:endParaRPr lang="en-US" sz="1200" dirty="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0.267</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0.267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0.267</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0.267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9"/>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-0.246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0.346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0.625</a:t>
                      </a:r>
                      <a:endParaRPr lang="en-US" sz="1200" dirty="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0.592</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0.558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0.558</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0.558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0"/>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9</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-2.008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0.291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0.495</a:t>
                      </a:r>
                      <a:endParaRPr lang="en-US" sz="1200" dirty="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0.464</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0.441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0.441</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0.441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1"/>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10</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0.287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0.644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0.338</a:t>
                      </a:r>
                      <a:endParaRPr lang="en-US" sz="1200" dirty="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0.440</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0.514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0.514</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0.515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2"/>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1.608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0.336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0.648</a:t>
                      </a:r>
                      <a:endParaRPr lang="en-US" sz="1200" dirty="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0.610</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0.571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0.571</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0.570</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3"/>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12</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0.031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0.271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0.567</a:t>
                      </a:r>
                      <a:endParaRPr lang="en-US" sz="1200" dirty="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0.510</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0.466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0.466</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0.466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4"/>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0.471</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0.168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0.586</a:t>
                      </a:r>
                      <a:endParaRPr lang="en-US" sz="1200" dirty="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0.486</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0.414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0.415</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0.415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5"/>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-0.057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FF0000"/>
                          </a:solidFill>
                          <a:latin typeface="Times New Roman"/>
                          <a:ea typeface="Times New Roman"/>
                          <a:cs typeface="Times New Roman"/>
                        </a:rPr>
                        <a:t>1.073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b="1" dirty="0">
                          <a:solidFill>
                            <a:srgbClr val="FF0000"/>
                          </a:solidFill>
                          <a:latin typeface="Times New Roman"/>
                          <a:ea typeface="Times New Roman"/>
                          <a:cs typeface="Times New Roman"/>
                        </a:rPr>
                        <a:t>0.380</a:t>
                      </a:r>
                      <a:endParaRPr lang="en-US" sz="1200" dirty="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r>
                        <a:rPr lang="en-US" sz="1200" i="1">
                          <a:solidFill>
                            <a:srgbClr val="000000"/>
                          </a:solidFill>
                          <a:latin typeface="Times New Roman"/>
                          <a:ea typeface="Times New Roman"/>
                          <a:cs typeface="Times New Roman"/>
                        </a:rPr>
                        <a:t>1.265</a:t>
                      </a: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FF0000"/>
                          </a:solidFill>
                          <a:latin typeface="Times New Roman"/>
                          <a:ea typeface="Times New Roman"/>
                          <a:cs typeface="Times New Roman"/>
                        </a:rPr>
                        <a:t>0.593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r>
                        <a:rPr lang="en-US" sz="1200" i="1">
                          <a:solidFill>
                            <a:srgbClr val="000000"/>
                          </a:solidFill>
                          <a:latin typeface="Times New Roman"/>
                          <a:ea typeface="Times New Roman"/>
                          <a:cs typeface="Times New Roman"/>
                        </a:rPr>
                        <a:t>1.139</a:t>
                      </a: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FF0000"/>
                          </a:solidFill>
                          <a:latin typeface="Times New Roman"/>
                          <a:ea typeface="Times New Roman"/>
                          <a:cs typeface="Times New Roman"/>
                        </a:rPr>
                        <a:t>0.361</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r>
                        <a:rPr lang="en-US" sz="1200" i="1">
                          <a:solidFill>
                            <a:srgbClr val="000000"/>
                          </a:solidFill>
                          <a:latin typeface="Times New Roman"/>
                          <a:ea typeface="Times New Roman"/>
                          <a:cs typeface="Times New Roman"/>
                        </a:rPr>
                        <a:t>1.162</a:t>
                      </a: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FF0000"/>
                          </a:solidFill>
                          <a:latin typeface="Times New Roman"/>
                          <a:ea typeface="Times New Roman"/>
                          <a:cs typeface="Times New Roman"/>
                        </a:rPr>
                        <a:t>0.234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r>
                        <a:rPr lang="en-US" sz="1200" i="1">
                          <a:solidFill>
                            <a:srgbClr val="000000"/>
                          </a:solidFill>
                          <a:latin typeface="Times New Roman"/>
                          <a:ea typeface="Times New Roman"/>
                          <a:cs typeface="Times New Roman"/>
                        </a:rPr>
                        <a:t>1.194</a:t>
                      </a: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6"/>
                  </a:ext>
                </a:extLst>
              </a:tr>
              <a:tr h="277436">
                <a:tc>
                  <a:txBody>
                    <a:bodyPr/>
                    <a:lstStyle/>
                    <a:p>
                      <a:pPr marL="0" marR="0">
                        <a:spcBef>
                          <a:spcPts val="0"/>
                        </a:spcBef>
                        <a:spcAft>
                          <a:spcPts val="0"/>
                        </a:spcAft>
                      </a:pPr>
                      <a:r>
                        <a:rPr lang="en-US" sz="1200">
                          <a:solidFill>
                            <a:srgbClr val="000000"/>
                          </a:solidFill>
                          <a:latin typeface="Times New Roman"/>
                          <a:ea typeface="Times New Roman"/>
                          <a:cs typeface="Times New Roman"/>
                        </a:rPr>
                        <a:t>item 15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0.443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0.235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0.218</a:t>
                      </a:r>
                      <a:endParaRPr lang="en-US" sz="1200" dirty="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0.235</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0.245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0.245</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0.245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7"/>
                  </a:ext>
                </a:extLst>
              </a:tr>
              <a:tr h="239625">
                <a:tc>
                  <a:txBody>
                    <a:bodyPr/>
                    <a:lstStyle/>
                    <a:p>
                      <a:pPr marL="0" marR="0">
                        <a:spcBef>
                          <a:spcPts val="0"/>
                        </a:spcBef>
                        <a:spcAft>
                          <a:spcPts val="0"/>
                        </a:spcAft>
                      </a:pPr>
                      <a:r>
                        <a:rPr lang="en-US" sz="1200">
                          <a:solidFill>
                            <a:srgbClr val="000000"/>
                          </a:solidFill>
                          <a:latin typeface="Times New Roman"/>
                          <a:ea typeface="Times New Roman"/>
                          <a:cs typeface="Times New Roman"/>
                        </a:rPr>
                        <a:t>item 16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1.694</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0.823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0.276</a:t>
                      </a:r>
                      <a:endParaRPr lang="en-US" sz="1200" dirty="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0.425</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0.533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0.533</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0.535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8"/>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0.326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a:solidFill>
                            <a:srgbClr val="FF0000"/>
                          </a:solidFill>
                          <a:latin typeface="Times New Roman"/>
                          <a:ea typeface="Times New Roman"/>
                          <a:cs typeface="Times New Roman"/>
                        </a:rPr>
                        <a:t>1.073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200" b="1" dirty="0">
                          <a:solidFill>
                            <a:srgbClr val="FF0000"/>
                          </a:solidFill>
                          <a:latin typeface="Times New Roman"/>
                          <a:ea typeface="Times New Roman"/>
                          <a:cs typeface="Times New Roman"/>
                        </a:rPr>
                        <a:t>0.419</a:t>
                      </a:r>
                      <a:endParaRPr lang="en-US" sz="1200" dirty="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r>
                        <a:rPr lang="en-US" sz="1200" i="1">
                          <a:solidFill>
                            <a:srgbClr val="000000"/>
                          </a:solidFill>
                          <a:latin typeface="Times New Roman"/>
                          <a:ea typeface="Times New Roman"/>
                          <a:cs typeface="Times New Roman"/>
                        </a:rPr>
                        <a:t>1.156</a:t>
                      </a: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FF0000"/>
                          </a:solidFill>
                          <a:latin typeface="Times New Roman"/>
                          <a:ea typeface="Times New Roman"/>
                          <a:cs typeface="Times New Roman"/>
                        </a:rPr>
                        <a:t>0.618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r>
                        <a:rPr lang="en-US" sz="1200" i="1">
                          <a:solidFill>
                            <a:srgbClr val="000000"/>
                          </a:solidFill>
                          <a:latin typeface="Times New Roman"/>
                          <a:ea typeface="Times New Roman"/>
                          <a:cs typeface="Times New Roman"/>
                        </a:rPr>
                        <a:t>0.958</a:t>
                      </a: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FF0000"/>
                          </a:solidFill>
                          <a:latin typeface="Times New Roman"/>
                          <a:ea typeface="Times New Roman"/>
                          <a:cs typeface="Times New Roman"/>
                        </a:rPr>
                        <a:t>0.423</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r>
                        <a:rPr lang="en-US" sz="1200" i="1">
                          <a:solidFill>
                            <a:srgbClr val="000000"/>
                          </a:solidFill>
                          <a:latin typeface="Times New Roman"/>
                          <a:ea typeface="Times New Roman"/>
                          <a:cs typeface="Times New Roman"/>
                        </a:rPr>
                        <a:t>0.978</a:t>
                      </a: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200">
                          <a:solidFill>
                            <a:srgbClr val="FF0000"/>
                          </a:solidFill>
                          <a:latin typeface="Times New Roman"/>
                          <a:ea typeface="Times New Roman"/>
                          <a:cs typeface="Times New Roman"/>
                        </a:rPr>
                        <a:t>0.316</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marL="0" marR="0" algn="r">
                        <a:spcBef>
                          <a:spcPts val="0"/>
                        </a:spcBef>
                        <a:spcAft>
                          <a:spcPts val="0"/>
                        </a:spcAft>
                      </a:pPr>
                      <a:r>
                        <a:rPr lang="en-US" sz="1200" i="1">
                          <a:solidFill>
                            <a:srgbClr val="000000"/>
                          </a:solidFill>
                          <a:latin typeface="Times New Roman"/>
                          <a:ea typeface="Times New Roman"/>
                          <a:cs typeface="Times New Roman"/>
                        </a:rPr>
                        <a:t>1.005</a:t>
                      </a: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9"/>
                  </a:ext>
                </a:extLst>
              </a:tr>
              <a:tr h="208078">
                <a:tc>
                  <a:txBody>
                    <a:bodyPr/>
                    <a:lstStyle/>
                    <a:p>
                      <a:pPr marL="0" marR="0">
                        <a:spcBef>
                          <a:spcPts val="0"/>
                        </a:spcBef>
                        <a:spcAft>
                          <a:spcPts val="0"/>
                        </a:spcAft>
                      </a:pPr>
                      <a:r>
                        <a:rPr lang="en-US" sz="1200">
                          <a:solidFill>
                            <a:srgbClr val="000000"/>
                          </a:solidFill>
                          <a:latin typeface="Times New Roman"/>
                          <a:ea typeface="Times New Roman"/>
                          <a:cs typeface="Times New Roman"/>
                        </a:rPr>
                        <a:t>item 18</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000000"/>
                          </a:solidFill>
                          <a:latin typeface="Times New Roman"/>
                          <a:ea typeface="Times New Roman"/>
                          <a:cs typeface="Times New Roman"/>
                        </a:rPr>
                        <a:t>0.035</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a:solidFill>
                            <a:srgbClr val="FF0000"/>
                          </a:solidFill>
                          <a:latin typeface="Times New Roman"/>
                          <a:ea typeface="Times New Roman"/>
                          <a:cs typeface="Times New Roman"/>
                        </a:rPr>
                        <a:t>1.273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b="1" dirty="0">
                          <a:solidFill>
                            <a:srgbClr val="FF0000"/>
                          </a:solidFill>
                          <a:latin typeface="Times New Roman"/>
                          <a:ea typeface="Times New Roman"/>
                          <a:cs typeface="Times New Roman"/>
                        </a:rPr>
                        <a:t>0.465</a:t>
                      </a:r>
                      <a:endParaRPr lang="en-US" sz="1200" dirty="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200">
                        <a:solidFill>
                          <a:srgbClr val="000000"/>
                        </a:solidFill>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i="1">
                          <a:solidFill>
                            <a:srgbClr val="000000"/>
                          </a:solidFill>
                          <a:latin typeface="Times New Roman"/>
                          <a:ea typeface="Times New Roman"/>
                          <a:cs typeface="Times New Roman"/>
                        </a:rPr>
                        <a:t>1.578</a:t>
                      </a: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FF0000"/>
                          </a:solidFill>
                          <a:latin typeface="Times New Roman"/>
                          <a:ea typeface="Times New Roman"/>
                          <a:cs typeface="Times New Roman"/>
                        </a:rPr>
                        <a:t>0.767</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i="1">
                          <a:solidFill>
                            <a:srgbClr val="000000"/>
                          </a:solidFill>
                          <a:latin typeface="Times New Roman"/>
                          <a:ea typeface="Times New Roman"/>
                          <a:cs typeface="Times New Roman"/>
                        </a:rPr>
                        <a:t>1.343</a:t>
                      </a:r>
                      <a:endParaRPr lang="en-US" sz="120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FF0000"/>
                          </a:solidFill>
                          <a:latin typeface="Times New Roman"/>
                          <a:ea typeface="Times New Roman"/>
                          <a:cs typeface="Times New Roman"/>
                        </a:rPr>
                        <a:t>0.492</a:t>
                      </a:r>
                      <a:endParaRPr lang="en-US" sz="1200">
                        <a:latin typeface="Times New Roman"/>
                        <a:ea typeface="Times New Roman"/>
                        <a:cs typeface="Times New Roman"/>
                      </a:endParaRPr>
                    </a:p>
                  </a:txBody>
                  <a:tcPr marL="63675" marR="63675"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i="1">
                          <a:solidFill>
                            <a:srgbClr val="000000"/>
                          </a:solidFill>
                          <a:latin typeface="Times New Roman"/>
                          <a:ea typeface="Times New Roman"/>
                          <a:cs typeface="Times New Roman"/>
                        </a:rPr>
                        <a:t>1.371</a:t>
                      </a:r>
                      <a:endParaRPr lang="en-US" sz="1200">
                        <a:latin typeface="Times New Roman"/>
                        <a:ea typeface="Times New Roman"/>
                        <a:cs typeface="Times New Roman"/>
                      </a:endParaRPr>
                    </a:p>
                  </a:txBody>
                  <a:tcPr marL="63675" marR="63675"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FF0000"/>
                          </a:solidFill>
                          <a:latin typeface="Times New Roman"/>
                          <a:ea typeface="Times New Roman"/>
                          <a:cs typeface="Times New Roman"/>
                        </a:rPr>
                        <a:t>0.343</a:t>
                      </a:r>
                      <a:endParaRPr lang="en-US" sz="1200">
                        <a:latin typeface="Times New Roman"/>
                        <a:ea typeface="Times New Roman"/>
                        <a:cs typeface="Times New Roman"/>
                      </a:endParaRPr>
                    </a:p>
                  </a:txBody>
                  <a:tcPr marL="63675" marR="63675"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i="1" dirty="0">
                          <a:solidFill>
                            <a:srgbClr val="000000"/>
                          </a:solidFill>
                          <a:latin typeface="Times New Roman"/>
                          <a:ea typeface="Times New Roman"/>
                          <a:cs typeface="Times New Roman"/>
                        </a:rPr>
                        <a:t>1.408</a:t>
                      </a:r>
                      <a:endParaRPr lang="en-US" sz="1200" dirty="0">
                        <a:latin typeface="Times New Roman"/>
                        <a:ea typeface="Times New Roman"/>
                        <a:cs typeface="Times New Roman"/>
                      </a:endParaRPr>
                    </a:p>
                  </a:txBody>
                  <a:tcPr marL="63675" marR="6367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bl>
          </a:graphicData>
        </a:graphic>
      </p:graphicFrame>
      <p:sp>
        <p:nvSpPr>
          <p:cNvPr id="3" name="Title 1"/>
          <p:cNvSpPr txBox="1">
            <a:spLocks/>
          </p:cNvSpPr>
          <p:nvPr/>
        </p:nvSpPr>
        <p:spPr>
          <a:xfrm>
            <a:off x="1979612" y="0"/>
            <a:ext cx="8229600" cy="609600"/>
          </a:xfrm>
          <a:prstGeom prst="rect">
            <a:avLst/>
          </a:prstGeom>
          <a:solidFill>
            <a:srgbClr val="002060"/>
          </a:solidFill>
        </p:spPr>
        <p:txBody>
          <a:bodyPr>
            <a:normAutofit fontScale="90000" lnSpcReduction="20000"/>
          </a:bodyPr>
          <a:lstStyle/>
          <a:p>
            <a:pPr lvl="0" algn="ctr">
              <a:spcBef>
                <a:spcPct val="0"/>
              </a:spcBef>
              <a:defRPr/>
            </a:pPr>
            <a:r>
              <a:rPr lang="en-US" sz="4400" dirty="0" err="1">
                <a:solidFill>
                  <a:schemeClr val="bg1"/>
                </a:solidFill>
              </a:rPr>
              <a:t>Ger</a:t>
            </a:r>
            <a:r>
              <a:rPr lang="tr-TR" sz="4400" dirty="0">
                <a:solidFill>
                  <a:schemeClr val="bg1"/>
                </a:solidFill>
              </a:rPr>
              <a:t>ç</a:t>
            </a:r>
            <a:r>
              <a:rPr lang="en-US" sz="4400" dirty="0" err="1">
                <a:solidFill>
                  <a:schemeClr val="bg1"/>
                </a:solidFill>
              </a:rPr>
              <a:t>ek</a:t>
            </a:r>
            <a:r>
              <a:rPr lang="en-US" sz="4400" dirty="0">
                <a:solidFill>
                  <a:schemeClr val="bg1"/>
                </a:solidFill>
              </a:rPr>
              <a:t> Data </a:t>
            </a:r>
            <a:r>
              <a:rPr lang="tr-TR" sz="4400" dirty="0">
                <a:solidFill>
                  <a:schemeClr val="bg1"/>
                </a:solidFill>
              </a:rPr>
              <a:t>Ö</a:t>
            </a:r>
            <a:r>
              <a:rPr lang="en-US" sz="4400" dirty="0" err="1">
                <a:solidFill>
                  <a:schemeClr val="bg1"/>
                </a:solidFill>
              </a:rPr>
              <a:t>rne</a:t>
            </a:r>
            <a:r>
              <a:rPr lang="tr-TR" sz="4400" dirty="0">
                <a:solidFill>
                  <a:schemeClr val="bg1"/>
                </a:solidFill>
              </a:rPr>
              <a:t>ğ</a:t>
            </a:r>
            <a:r>
              <a:rPr lang="en-US" sz="4400" dirty="0">
                <a:solidFill>
                  <a:schemeClr val="bg1"/>
                </a:solidFill>
              </a:rPr>
              <a:t>i - 4</a:t>
            </a:r>
          </a:p>
        </p:txBody>
      </p:sp>
      <p:sp>
        <p:nvSpPr>
          <p:cNvPr id="4" name="Freeform 3"/>
          <p:cNvSpPr/>
          <p:nvPr/>
        </p:nvSpPr>
        <p:spPr>
          <a:xfrm>
            <a:off x="4095835" y="651967"/>
            <a:ext cx="902239" cy="6330904"/>
          </a:xfrm>
          <a:custGeom>
            <a:avLst/>
            <a:gdLst>
              <a:gd name="connsiteX0" fmla="*/ 728578 w 902239"/>
              <a:gd name="connsiteY0" fmla="*/ 59233 h 6330904"/>
              <a:gd name="connsiteX1" fmla="*/ 423778 w 902239"/>
              <a:gd name="connsiteY1" fmla="*/ 8433 h 6330904"/>
              <a:gd name="connsiteX2" fmla="*/ 157078 w 902239"/>
              <a:gd name="connsiteY2" fmla="*/ 198933 h 6330904"/>
              <a:gd name="connsiteX3" fmla="*/ 4678 w 902239"/>
              <a:gd name="connsiteY3" fmla="*/ 567233 h 6330904"/>
              <a:gd name="connsiteX4" fmla="*/ 42778 w 902239"/>
              <a:gd name="connsiteY4" fmla="*/ 1316533 h 6330904"/>
              <a:gd name="connsiteX5" fmla="*/ 80878 w 902239"/>
              <a:gd name="connsiteY5" fmla="*/ 1951533 h 6330904"/>
              <a:gd name="connsiteX6" fmla="*/ 131678 w 902239"/>
              <a:gd name="connsiteY6" fmla="*/ 2980233 h 6330904"/>
              <a:gd name="connsiteX7" fmla="*/ 169778 w 902239"/>
              <a:gd name="connsiteY7" fmla="*/ 3488233 h 6330904"/>
              <a:gd name="connsiteX8" fmla="*/ 182478 w 902239"/>
              <a:gd name="connsiteY8" fmla="*/ 3996233 h 6330904"/>
              <a:gd name="connsiteX9" fmla="*/ 80878 w 902239"/>
              <a:gd name="connsiteY9" fmla="*/ 4859833 h 6330904"/>
              <a:gd name="connsiteX10" fmla="*/ 68178 w 902239"/>
              <a:gd name="connsiteY10" fmla="*/ 5266233 h 6330904"/>
              <a:gd name="connsiteX11" fmla="*/ 80878 w 902239"/>
              <a:gd name="connsiteY11" fmla="*/ 5520233 h 6330904"/>
              <a:gd name="connsiteX12" fmla="*/ 106278 w 902239"/>
              <a:gd name="connsiteY12" fmla="*/ 6028233 h 6330904"/>
              <a:gd name="connsiteX13" fmla="*/ 169778 w 902239"/>
              <a:gd name="connsiteY13" fmla="*/ 6244133 h 6330904"/>
              <a:gd name="connsiteX14" fmla="*/ 258678 w 902239"/>
              <a:gd name="connsiteY14" fmla="*/ 6320333 h 6330904"/>
              <a:gd name="connsiteX15" fmla="*/ 855578 w 902239"/>
              <a:gd name="connsiteY15" fmla="*/ 6028233 h 6330904"/>
              <a:gd name="connsiteX16" fmla="*/ 855578 w 902239"/>
              <a:gd name="connsiteY16" fmla="*/ 5456733 h 6330904"/>
              <a:gd name="connsiteX17" fmla="*/ 792078 w 902239"/>
              <a:gd name="connsiteY17" fmla="*/ 4682033 h 6330904"/>
              <a:gd name="connsiteX18" fmla="*/ 792078 w 902239"/>
              <a:gd name="connsiteY18" fmla="*/ 3869233 h 6330904"/>
              <a:gd name="connsiteX19" fmla="*/ 804778 w 902239"/>
              <a:gd name="connsiteY19" fmla="*/ 2865933 h 6330904"/>
              <a:gd name="connsiteX20" fmla="*/ 804778 w 902239"/>
              <a:gd name="connsiteY20" fmla="*/ 2154733 h 6330904"/>
              <a:gd name="connsiteX21" fmla="*/ 766678 w 902239"/>
              <a:gd name="connsiteY21" fmla="*/ 1291133 h 6330904"/>
              <a:gd name="connsiteX22" fmla="*/ 817478 w 902239"/>
              <a:gd name="connsiteY22" fmla="*/ 668833 h 6330904"/>
              <a:gd name="connsiteX23" fmla="*/ 804778 w 902239"/>
              <a:gd name="connsiteY23" fmla="*/ 287833 h 6330904"/>
              <a:gd name="connsiteX24" fmla="*/ 728578 w 902239"/>
              <a:gd name="connsiteY24" fmla="*/ 59233 h 633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2239" h="6330904">
                <a:moveTo>
                  <a:pt x="728578" y="59233"/>
                </a:moveTo>
                <a:cubicBezTo>
                  <a:pt x="665078" y="12666"/>
                  <a:pt x="519028" y="-14850"/>
                  <a:pt x="423778" y="8433"/>
                </a:cubicBezTo>
                <a:cubicBezTo>
                  <a:pt x="328528" y="31716"/>
                  <a:pt x="226928" y="105800"/>
                  <a:pt x="157078" y="198933"/>
                </a:cubicBezTo>
                <a:cubicBezTo>
                  <a:pt x="87228" y="292066"/>
                  <a:pt x="23728" y="380967"/>
                  <a:pt x="4678" y="567233"/>
                </a:cubicBezTo>
                <a:cubicBezTo>
                  <a:pt x="-14372" y="753499"/>
                  <a:pt x="30078" y="1085816"/>
                  <a:pt x="42778" y="1316533"/>
                </a:cubicBezTo>
                <a:cubicBezTo>
                  <a:pt x="55478" y="1547250"/>
                  <a:pt x="66061" y="1674250"/>
                  <a:pt x="80878" y="1951533"/>
                </a:cubicBezTo>
                <a:cubicBezTo>
                  <a:pt x="95695" y="2228816"/>
                  <a:pt x="116861" y="2724116"/>
                  <a:pt x="131678" y="2980233"/>
                </a:cubicBezTo>
                <a:cubicBezTo>
                  <a:pt x="146495" y="3236350"/>
                  <a:pt x="161311" y="3318900"/>
                  <a:pt x="169778" y="3488233"/>
                </a:cubicBezTo>
                <a:cubicBezTo>
                  <a:pt x="178245" y="3657566"/>
                  <a:pt x="197295" y="3767633"/>
                  <a:pt x="182478" y="3996233"/>
                </a:cubicBezTo>
                <a:cubicBezTo>
                  <a:pt x="167661" y="4224833"/>
                  <a:pt x="99928" y="4648166"/>
                  <a:pt x="80878" y="4859833"/>
                </a:cubicBezTo>
                <a:cubicBezTo>
                  <a:pt x="61828" y="5071500"/>
                  <a:pt x="68178" y="5156166"/>
                  <a:pt x="68178" y="5266233"/>
                </a:cubicBezTo>
                <a:cubicBezTo>
                  <a:pt x="68178" y="5376300"/>
                  <a:pt x="80878" y="5520233"/>
                  <a:pt x="80878" y="5520233"/>
                </a:cubicBezTo>
                <a:cubicBezTo>
                  <a:pt x="87228" y="5647233"/>
                  <a:pt x="91461" y="5907583"/>
                  <a:pt x="106278" y="6028233"/>
                </a:cubicBezTo>
                <a:cubicBezTo>
                  <a:pt x="121095" y="6148883"/>
                  <a:pt x="144378" y="6195450"/>
                  <a:pt x="169778" y="6244133"/>
                </a:cubicBezTo>
                <a:cubicBezTo>
                  <a:pt x="195178" y="6292816"/>
                  <a:pt x="144378" y="6356316"/>
                  <a:pt x="258678" y="6320333"/>
                </a:cubicBezTo>
                <a:cubicBezTo>
                  <a:pt x="372978" y="6284350"/>
                  <a:pt x="756095" y="6172166"/>
                  <a:pt x="855578" y="6028233"/>
                </a:cubicBezTo>
                <a:cubicBezTo>
                  <a:pt x="955061" y="5884300"/>
                  <a:pt x="866161" y="5681100"/>
                  <a:pt x="855578" y="5456733"/>
                </a:cubicBezTo>
                <a:cubicBezTo>
                  <a:pt x="844995" y="5232366"/>
                  <a:pt x="802661" y="4946616"/>
                  <a:pt x="792078" y="4682033"/>
                </a:cubicBezTo>
                <a:cubicBezTo>
                  <a:pt x="781495" y="4417450"/>
                  <a:pt x="789961" y="4171916"/>
                  <a:pt x="792078" y="3869233"/>
                </a:cubicBezTo>
                <a:cubicBezTo>
                  <a:pt x="794195" y="3566550"/>
                  <a:pt x="802661" y="3151683"/>
                  <a:pt x="804778" y="2865933"/>
                </a:cubicBezTo>
                <a:cubicBezTo>
                  <a:pt x="806895" y="2580183"/>
                  <a:pt x="811128" y="2417200"/>
                  <a:pt x="804778" y="2154733"/>
                </a:cubicBezTo>
                <a:cubicBezTo>
                  <a:pt x="798428" y="1892266"/>
                  <a:pt x="764561" y="1538783"/>
                  <a:pt x="766678" y="1291133"/>
                </a:cubicBezTo>
                <a:cubicBezTo>
                  <a:pt x="768795" y="1043483"/>
                  <a:pt x="811128" y="836050"/>
                  <a:pt x="817478" y="668833"/>
                </a:cubicBezTo>
                <a:cubicBezTo>
                  <a:pt x="823828" y="501616"/>
                  <a:pt x="825945" y="389433"/>
                  <a:pt x="804778" y="287833"/>
                </a:cubicBezTo>
                <a:cubicBezTo>
                  <a:pt x="783611" y="186233"/>
                  <a:pt x="792078" y="105800"/>
                  <a:pt x="728578" y="59233"/>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ayt Numarası Yer Tutucusu 4"/>
          <p:cNvSpPr>
            <a:spLocks noGrp="1"/>
          </p:cNvSpPr>
          <p:nvPr>
            <p:ph type="sldNum" sz="quarter" idx="12"/>
          </p:nvPr>
        </p:nvSpPr>
        <p:spPr/>
        <p:txBody>
          <a:bodyPr/>
          <a:lstStyle/>
          <a:p>
            <a:pPr rtl="0"/>
            <a:fld id="{E5137D0E-4A4F-4307-8994-C1891D747D59}" type="slidenum">
              <a:rPr lang="tr-TR" smtClean="0"/>
              <a:t>73</a:t>
            </a:fld>
            <a:endParaRPr lang="tr-TR" dirty="0"/>
          </a:p>
        </p:txBody>
      </p:sp>
    </p:spTree>
    <p:extLst>
      <p:ext uri="{BB962C8B-B14F-4D97-AF65-F5344CB8AC3E}">
        <p14:creationId xmlns:p14="http://schemas.microsoft.com/office/powerpoint/2010/main" val="316858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274638"/>
            <a:ext cx="8229600" cy="1498178"/>
          </a:xfrm>
          <a:solidFill>
            <a:srgbClr val="002060"/>
          </a:solidFill>
        </p:spPr>
        <p:txBody>
          <a:bodyPr>
            <a:normAutofit/>
          </a:bodyPr>
          <a:lstStyle/>
          <a:p>
            <a:r>
              <a:rPr lang="tr-TR" sz="3600" dirty="0">
                <a:solidFill>
                  <a:schemeClr val="bg1"/>
                </a:solidFill>
              </a:rPr>
              <a:t>Ç</a:t>
            </a:r>
            <a:r>
              <a:rPr lang="en-US" sz="3600" dirty="0">
                <a:solidFill>
                  <a:schemeClr val="bg1"/>
                </a:solidFill>
              </a:rPr>
              <a:t>ok </a:t>
            </a:r>
            <a:r>
              <a:rPr lang="en-US" sz="3600" dirty="0" err="1">
                <a:solidFill>
                  <a:schemeClr val="bg1"/>
                </a:solidFill>
              </a:rPr>
              <a:t>Boyutlu</a:t>
            </a:r>
            <a:r>
              <a:rPr lang="en-US" sz="3600" dirty="0">
                <a:solidFill>
                  <a:schemeClr val="bg1"/>
                </a:solidFill>
              </a:rPr>
              <a:t> </a:t>
            </a:r>
            <a:r>
              <a:rPr lang="en-US" sz="3600" dirty="0" err="1">
                <a:solidFill>
                  <a:schemeClr val="bg1"/>
                </a:solidFill>
              </a:rPr>
              <a:t>Testlerde</a:t>
            </a:r>
            <a:r>
              <a:rPr lang="en-US" sz="3600" dirty="0">
                <a:solidFill>
                  <a:schemeClr val="bg1"/>
                </a:solidFill>
              </a:rPr>
              <a:t> </a:t>
            </a:r>
            <a:r>
              <a:rPr lang="en-US" sz="3600" dirty="0" err="1">
                <a:solidFill>
                  <a:schemeClr val="bg1"/>
                </a:solidFill>
              </a:rPr>
              <a:t>Puanlama</a:t>
            </a:r>
            <a:endParaRPr lang="en-US" sz="3600" dirty="0">
              <a:solidFill>
                <a:schemeClr val="bg1"/>
              </a:solidFill>
            </a:endParaRPr>
          </a:p>
        </p:txBody>
      </p:sp>
      <p:sp>
        <p:nvSpPr>
          <p:cNvPr id="3" name="Content Placeholder 2"/>
          <p:cNvSpPr>
            <a:spLocks noGrp="1"/>
          </p:cNvSpPr>
          <p:nvPr>
            <p:ph idx="1"/>
          </p:nvPr>
        </p:nvSpPr>
        <p:spPr>
          <a:xfrm>
            <a:off x="1979612" y="1988840"/>
            <a:ext cx="8229600" cy="4640560"/>
          </a:xfrm>
        </p:spPr>
        <p:txBody>
          <a:bodyPr>
            <a:normAutofit fontScale="92500" lnSpcReduction="10000"/>
          </a:bodyPr>
          <a:lstStyle/>
          <a:p>
            <a:r>
              <a:rPr lang="en-US" dirty="0" err="1" smtClean="0"/>
              <a:t>Problemler</a:t>
            </a:r>
            <a:endParaRPr lang="en-US" dirty="0" smtClean="0"/>
          </a:p>
          <a:p>
            <a:pPr lvl="1"/>
            <a:r>
              <a:rPr lang="en-US" sz="3200" dirty="0" err="1"/>
              <a:t>Te</a:t>
            </a:r>
            <a:r>
              <a:rPr lang="tr-TR" sz="3200" dirty="0"/>
              <a:t>ş</a:t>
            </a:r>
            <a:r>
              <a:rPr lang="en-US" sz="3200" dirty="0"/>
              <a:t>his: </a:t>
            </a:r>
            <a:r>
              <a:rPr lang="en-US" sz="3200" dirty="0" err="1"/>
              <a:t>ama</a:t>
            </a:r>
            <a:r>
              <a:rPr lang="tr-TR" sz="3200" dirty="0"/>
              <a:t>ç</a:t>
            </a:r>
            <a:r>
              <a:rPr lang="en-US" sz="3200" dirty="0" err="1"/>
              <a:t>lanm</a:t>
            </a:r>
            <a:r>
              <a:rPr lang="tr-TR" sz="3200" dirty="0" err="1"/>
              <a:t>ış</a:t>
            </a:r>
            <a:r>
              <a:rPr lang="en-US" sz="3200" dirty="0"/>
              <a:t> </a:t>
            </a:r>
            <a:r>
              <a:rPr lang="en-US" sz="3200" dirty="0" err="1"/>
              <a:t>ya</a:t>
            </a:r>
            <a:r>
              <a:rPr lang="en-US" sz="3200" dirty="0"/>
              <a:t> da </a:t>
            </a:r>
            <a:r>
              <a:rPr lang="en-US" sz="3200" dirty="0" err="1"/>
              <a:t>ama</a:t>
            </a:r>
            <a:r>
              <a:rPr lang="tr-TR" sz="3200" dirty="0"/>
              <a:t>ç</a:t>
            </a:r>
            <a:r>
              <a:rPr lang="en-US" sz="3200" dirty="0" err="1"/>
              <a:t>lanmam</a:t>
            </a:r>
            <a:r>
              <a:rPr lang="tr-TR" sz="3200" dirty="0" err="1"/>
              <a:t>ış</a:t>
            </a:r>
            <a:r>
              <a:rPr lang="en-US" sz="3200" dirty="0"/>
              <a:t> </a:t>
            </a:r>
            <a:r>
              <a:rPr lang="en-US" sz="3200" dirty="0" err="1"/>
              <a:t>gibi</a:t>
            </a:r>
            <a:endParaRPr lang="en-US" sz="3200" dirty="0"/>
          </a:p>
          <a:p>
            <a:pPr lvl="1"/>
            <a:r>
              <a:rPr lang="en-US" sz="3200" dirty="0" err="1"/>
              <a:t>Puanlamada</a:t>
            </a:r>
            <a:r>
              <a:rPr lang="en-US" sz="3200" dirty="0"/>
              <a:t> </a:t>
            </a:r>
            <a:r>
              <a:rPr lang="en-US" sz="3200" dirty="0" err="1"/>
              <a:t>ama</a:t>
            </a:r>
            <a:r>
              <a:rPr lang="tr-TR" sz="3200" dirty="0"/>
              <a:t>ç</a:t>
            </a:r>
            <a:r>
              <a:rPr lang="en-US" sz="3200" dirty="0"/>
              <a:t>: Alt </a:t>
            </a:r>
            <a:r>
              <a:rPr lang="en-US" sz="3200" dirty="0" err="1"/>
              <a:t>puanlar</a:t>
            </a:r>
            <a:r>
              <a:rPr lang="en-US" sz="3200" dirty="0"/>
              <a:t>, bile</a:t>
            </a:r>
            <a:r>
              <a:rPr lang="tr-TR" sz="3200" dirty="0"/>
              <a:t>ş</a:t>
            </a:r>
            <a:r>
              <a:rPr lang="en-US" sz="3200" dirty="0" err="1"/>
              <a:t>ik</a:t>
            </a:r>
            <a:r>
              <a:rPr lang="en-US" sz="3200" dirty="0"/>
              <a:t> </a:t>
            </a:r>
            <a:r>
              <a:rPr lang="en-US" sz="3200" dirty="0" err="1"/>
              <a:t>puan</a:t>
            </a:r>
            <a:r>
              <a:rPr lang="en-US" sz="3200" dirty="0"/>
              <a:t> </a:t>
            </a:r>
            <a:r>
              <a:rPr lang="en-US" sz="3200" dirty="0" err="1"/>
              <a:t>gibi</a:t>
            </a:r>
            <a:r>
              <a:rPr lang="en-US" sz="3200" dirty="0"/>
              <a:t>  </a:t>
            </a:r>
          </a:p>
          <a:p>
            <a:pPr>
              <a:buNone/>
            </a:pPr>
            <a:r>
              <a:rPr lang="en-US" dirty="0" smtClean="0"/>
              <a:t> </a:t>
            </a:r>
          </a:p>
          <a:p>
            <a:pPr>
              <a:buNone/>
            </a:pPr>
            <a:r>
              <a:rPr lang="en-US" dirty="0" smtClean="0"/>
              <a:t> </a:t>
            </a:r>
            <a:r>
              <a:rPr lang="tr-TR" dirty="0" err="1" smtClean="0"/>
              <a:t>Çö</a:t>
            </a:r>
            <a:r>
              <a:rPr lang="en-US" dirty="0" err="1" smtClean="0"/>
              <a:t>zumler</a:t>
            </a:r>
            <a:endParaRPr lang="en-US" dirty="0" smtClean="0"/>
          </a:p>
          <a:p>
            <a:pPr marL="514350" indent="-514350">
              <a:buNone/>
            </a:pPr>
            <a:r>
              <a:rPr lang="en-US" dirty="0" smtClean="0"/>
              <a:t>  1. </a:t>
            </a:r>
            <a:r>
              <a:rPr lang="en-US" dirty="0" err="1" smtClean="0"/>
              <a:t>Cok</a:t>
            </a:r>
            <a:r>
              <a:rPr lang="en-US" dirty="0" smtClean="0"/>
              <a:t> </a:t>
            </a:r>
            <a:r>
              <a:rPr lang="en-US" dirty="0" err="1" smtClean="0"/>
              <a:t>boyutlu</a:t>
            </a:r>
            <a:r>
              <a:rPr lang="en-US" dirty="0" smtClean="0"/>
              <a:t> model </a:t>
            </a:r>
            <a:r>
              <a:rPr lang="en-US" dirty="0" err="1" smtClean="0"/>
              <a:t>ile</a:t>
            </a:r>
            <a:r>
              <a:rPr lang="en-US" dirty="0" smtClean="0"/>
              <a:t> </a:t>
            </a:r>
            <a:r>
              <a:rPr lang="en-US" dirty="0" err="1" smtClean="0"/>
              <a:t>puanla</a:t>
            </a:r>
            <a:r>
              <a:rPr lang="en-US" dirty="0" smtClean="0"/>
              <a:t>.</a:t>
            </a:r>
          </a:p>
          <a:p>
            <a:pPr marL="514350" indent="-514350">
              <a:buNone/>
            </a:pPr>
            <a:r>
              <a:rPr lang="en-US" dirty="0"/>
              <a:t> </a:t>
            </a:r>
            <a:r>
              <a:rPr lang="en-US" dirty="0" smtClean="0"/>
              <a:t> 2. </a:t>
            </a:r>
            <a:r>
              <a:rPr lang="en-US" dirty="0" err="1" smtClean="0"/>
              <a:t>Bol</a:t>
            </a:r>
            <a:r>
              <a:rPr lang="en-US" dirty="0" smtClean="0"/>
              <a:t> </a:t>
            </a:r>
            <a:r>
              <a:rPr lang="en-US" dirty="0" err="1" smtClean="0"/>
              <a:t>ve</a:t>
            </a:r>
            <a:r>
              <a:rPr lang="en-US" dirty="0" smtClean="0"/>
              <a:t> alt </a:t>
            </a:r>
            <a:r>
              <a:rPr lang="en-US" dirty="0" err="1" smtClean="0"/>
              <a:t>testleri</a:t>
            </a:r>
            <a:r>
              <a:rPr lang="en-US" dirty="0" smtClean="0"/>
              <a:t> </a:t>
            </a:r>
            <a:r>
              <a:rPr lang="en-US" dirty="0" err="1" smtClean="0"/>
              <a:t>tek</a:t>
            </a:r>
            <a:r>
              <a:rPr lang="en-US" dirty="0" smtClean="0"/>
              <a:t> </a:t>
            </a:r>
            <a:r>
              <a:rPr lang="en-US" dirty="0" err="1" smtClean="0"/>
              <a:t>boyutlu</a:t>
            </a:r>
            <a:r>
              <a:rPr lang="en-US" dirty="0" smtClean="0"/>
              <a:t> model </a:t>
            </a:r>
            <a:r>
              <a:rPr lang="en-US" dirty="0" err="1" smtClean="0"/>
              <a:t>ile</a:t>
            </a:r>
            <a:r>
              <a:rPr lang="en-US" dirty="0" smtClean="0"/>
              <a:t>  </a:t>
            </a:r>
            <a:r>
              <a:rPr lang="en-US" dirty="0" err="1" smtClean="0"/>
              <a:t>puanla</a:t>
            </a:r>
            <a:r>
              <a:rPr lang="en-US" dirty="0" smtClean="0"/>
              <a:t>. </a:t>
            </a:r>
          </a:p>
          <a:p>
            <a:pPr marL="514350" indent="-514350">
              <a:buNone/>
            </a:pPr>
            <a:r>
              <a:rPr lang="en-US" dirty="0" smtClean="0"/>
              <a:t>  3. </a:t>
            </a:r>
            <a:r>
              <a:rPr lang="tr-TR" dirty="0" err="1" smtClean="0"/>
              <a:t>izdüşüm</a:t>
            </a:r>
            <a:r>
              <a:rPr lang="en-US" dirty="0" smtClean="0"/>
              <a:t> </a:t>
            </a:r>
            <a:r>
              <a:rPr lang="en-US" dirty="0" err="1" smtClean="0"/>
              <a:t>modeli</a:t>
            </a:r>
            <a:r>
              <a:rPr lang="en-US" dirty="0" smtClean="0"/>
              <a:t> </a:t>
            </a:r>
            <a:r>
              <a:rPr lang="en-US" dirty="0" err="1" smtClean="0"/>
              <a:t>ile</a:t>
            </a:r>
            <a:r>
              <a:rPr lang="en-US" dirty="0" smtClean="0"/>
              <a:t> </a:t>
            </a:r>
            <a:r>
              <a:rPr lang="en-US" dirty="0" err="1" smtClean="0"/>
              <a:t>tek</a:t>
            </a:r>
            <a:r>
              <a:rPr lang="en-US" dirty="0" smtClean="0"/>
              <a:t> </a:t>
            </a:r>
            <a:r>
              <a:rPr lang="en-US" dirty="0" err="1" smtClean="0"/>
              <a:t>boyut</a:t>
            </a:r>
            <a:r>
              <a:rPr lang="en-US" dirty="0" smtClean="0"/>
              <a:t> </a:t>
            </a:r>
            <a:r>
              <a:rPr lang="en-US" dirty="0" err="1" smtClean="0"/>
              <a:t>yorumu</a:t>
            </a:r>
            <a:r>
              <a:rPr lang="en-US" dirty="0" smtClean="0"/>
              <a:t> </a:t>
            </a:r>
            <a:r>
              <a:rPr lang="en-US" dirty="0" err="1" smtClean="0"/>
              <a:t>i</a:t>
            </a:r>
            <a:r>
              <a:rPr lang="tr-TR" dirty="0" smtClean="0"/>
              <a:t>ç</a:t>
            </a:r>
            <a:r>
              <a:rPr lang="en-US" dirty="0" smtClean="0"/>
              <a:t>in </a:t>
            </a:r>
            <a:r>
              <a:rPr lang="en-US" dirty="0" err="1" smtClean="0"/>
              <a:t>puanla</a:t>
            </a:r>
            <a:r>
              <a:rPr lang="en-US" dirty="0" smtClean="0"/>
              <a:t>.</a:t>
            </a:r>
          </a:p>
          <a:p>
            <a:endParaRPr lang="en-US" dirty="0"/>
          </a:p>
        </p:txBody>
      </p:sp>
      <p:sp>
        <p:nvSpPr>
          <p:cNvPr id="4" name="Slayt Numarası Yer Tutucusu 3"/>
          <p:cNvSpPr>
            <a:spLocks noGrp="1"/>
          </p:cNvSpPr>
          <p:nvPr>
            <p:ph type="sldNum" sz="quarter" idx="12"/>
          </p:nvPr>
        </p:nvSpPr>
        <p:spPr/>
        <p:txBody>
          <a:bodyPr/>
          <a:lstStyle/>
          <a:p>
            <a:pPr rtl="0"/>
            <a:fld id="{E5137D0E-4A4F-4307-8994-C1891D747D59}" type="slidenum">
              <a:rPr lang="tr-TR" smtClean="0"/>
              <a:t>74</a:t>
            </a:fld>
            <a:endParaRPr lang="tr-TR" dirty="0"/>
          </a:p>
        </p:txBody>
      </p:sp>
    </p:spTree>
    <p:extLst>
      <p:ext uri="{BB962C8B-B14F-4D97-AF65-F5344CB8AC3E}">
        <p14:creationId xmlns:p14="http://schemas.microsoft.com/office/powerpoint/2010/main" val="1316549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274638"/>
            <a:ext cx="8229600" cy="1498178"/>
          </a:xfrm>
          <a:solidFill>
            <a:srgbClr val="002060"/>
          </a:solidFill>
        </p:spPr>
        <p:txBody>
          <a:bodyPr/>
          <a:lstStyle/>
          <a:p>
            <a:r>
              <a:rPr lang="tr-TR" dirty="0" smtClean="0">
                <a:solidFill>
                  <a:schemeClr val="bg1"/>
                </a:solidFill>
              </a:rPr>
              <a:t>Ö</a:t>
            </a:r>
            <a:r>
              <a:rPr lang="en-US" dirty="0" err="1" smtClean="0">
                <a:solidFill>
                  <a:schemeClr val="bg1"/>
                </a:solidFill>
              </a:rPr>
              <a:t>rt</a:t>
            </a:r>
            <a:r>
              <a:rPr lang="tr-TR" dirty="0" smtClean="0">
                <a:solidFill>
                  <a:schemeClr val="bg1"/>
                </a:solidFill>
              </a:rPr>
              <a:t>ü</a:t>
            </a:r>
            <a:r>
              <a:rPr lang="en-US" dirty="0" smtClean="0">
                <a:solidFill>
                  <a:schemeClr val="bg1"/>
                </a:solidFill>
              </a:rPr>
              <a:t>k </a:t>
            </a:r>
            <a:r>
              <a:rPr lang="tr-TR" dirty="0" err="1">
                <a:solidFill>
                  <a:schemeClr val="bg1"/>
                </a:solidFill>
              </a:rPr>
              <a:t>Ö</a:t>
            </a:r>
            <a:r>
              <a:rPr lang="en-US" dirty="0" err="1" smtClean="0">
                <a:solidFill>
                  <a:schemeClr val="bg1"/>
                </a:solidFill>
              </a:rPr>
              <a:t>zellik</a:t>
            </a:r>
            <a:r>
              <a:rPr lang="en-US" dirty="0" smtClean="0">
                <a:solidFill>
                  <a:schemeClr val="bg1"/>
                </a:solidFill>
              </a:rPr>
              <a:t> </a:t>
            </a:r>
            <a:r>
              <a:rPr lang="en-US" dirty="0" err="1" smtClean="0">
                <a:solidFill>
                  <a:schemeClr val="bg1"/>
                </a:solidFill>
              </a:rPr>
              <a:t>Modelleri</a:t>
            </a:r>
            <a:endParaRPr lang="en-US" dirty="0">
              <a:solidFill>
                <a:schemeClr val="bg1"/>
              </a:solidFill>
            </a:endParaRPr>
          </a:p>
        </p:txBody>
      </p:sp>
      <p:sp>
        <p:nvSpPr>
          <p:cNvPr id="3" name="Text Placeholder 2"/>
          <p:cNvSpPr>
            <a:spLocks noGrp="1"/>
          </p:cNvSpPr>
          <p:nvPr>
            <p:ph type="body" idx="1"/>
          </p:nvPr>
        </p:nvSpPr>
        <p:spPr>
          <a:xfrm>
            <a:off x="1979612" y="1709118"/>
            <a:ext cx="4040188" cy="639762"/>
          </a:xfrm>
        </p:spPr>
        <p:txBody>
          <a:bodyPr>
            <a:normAutofit/>
          </a:bodyPr>
          <a:lstStyle/>
          <a:p>
            <a:r>
              <a:rPr lang="en-US" dirty="0" smtClean="0"/>
              <a:t>     </a:t>
            </a:r>
            <a:r>
              <a:rPr lang="en-US" dirty="0" err="1" smtClean="0"/>
              <a:t>Tek</a:t>
            </a:r>
            <a:r>
              <a:rPr lang="en-US" dirty="0" smtClean="0"/>
              <a:t> </a:t>
            </a:r>
            <a:r>
              <a:rPr lang="en-US" dirty="0" err="1"/>
              <a:t>boyutlu</a:t>
            </a:r>
            <a:r>
              <a:rPr lang="en-US" dirty="0"/>
              <a:t> </a:t>
            </a:r>
            <a:r>
              <a:rPr lang="en-US" dirty="0" err="1" smtClean="0"/>
              <a:t>modeller</a:t>
            </a:r>
            <a:endParaRPr lang="en-US" dirty="0"/>
          </a:p>
        </p:txBody>
      </p:sp>
      <p:sp>
        <p:nvSpPr>
          <p:cNvPr id="4" name="Content Placeholder 3"/>
          <p:cNvSpPr>
            <a:spLocks noGrp="1"/>
          </p:cNvSpPr>
          <p:nvPr>
            <p:ph sz="half" idx="2"/>
          </p:nvPr>
        </p:nvSpPr>
        <p:spPr>
          <a:xfrm>
            <a:off x="1979612" y="2601912"/>
            <a:ext cx="4040188" cy="3951288"/>
          </a:xfrm>
        </p:spPr>
        <p:txBody>
          <a:bodyPr>
            <a:normAutofit/>
          </a:bodyPr>
          <a:lstStyle/>
          <a:p>
            <a:r>
              <a:rPr lang="en-US" dirty="0" err="1" smtClean="0"/>
              <a:t>Tek</a:t>
            </a:r>
            <a:r>
              <a:rPr lang="en-US" dirty="0" smtClean="0"/>
              <a:t> </a:t>
            </a:r>
            <a:r>
              <a:rPr lang="en-US" dirty="0" err="1"/>
              <a:t>boyutluluk</a:t>
            </a:r>
            <a:r>
              <a:rPr lang="en-US" dirty="0"/>
              <a:t> </a:t>
            </a:r>
            <a:r>
              <a:rPr lang="en-US" dirty="0" err="1" smtClean="0"/>
              <a:t>varsay</a:t>
            </a:r>
            <a:r>
              <a:rPr lang="tr-TR" dirty="0" smtClean="0"/>
              <a:t>ı</a:t>
            </a:r>
            <a:r>
              <a:rPr lang="en-US" dirty="0" smtClean="0"/>
              <a:t>m</a:t>
            </a:r>
            <a:r>
              <a:rPr lang="tr-TR" dirty="0" smtClean="0"/>
              <a:t>ı</a:t>
            </a:r>
            <a:r>
              <a:rPr lang="en-US" dirty="0" smtClean="0"/>
              <a:t>n</a:t>
            </a:r>
            <a:r>
              <a:rPr lang="tr-TR" dirty="0" err="1" smtClean="0"/>
              <a:t>ın</a:t>
            </a:r>
            <a:r>
              <a:rPr lang="en-US" dirty="0" smtClean="0"/>
              <a:t> </a:t>
            </a:r>
            <a:r>
              <a:rPr lang="en-US" dirty="0" err="1"/>
              <a:t>derceli</a:t>
            </a:r>
            <a:r>
              <a:rPr lang="en-US" dirty="0"/>
              <a:t> </a:t>
            </a:r>
            <a:r>
              <a:rPr lang="en-US" dirty="0" err="1" smtClean="0"/>
              <a:t>kar</a:t>
            </a:r>
            <a:r>
              <a:rPr lang="tr-TR" dirty="0" err="1" smtClean="0"/>
              <a:t>şı</a:t>
            </a:r>
            <a:r>
              <a:rPr lang="en-US" dirty="0" err="1" smtClean="0"/>
              <a:t>lanmas</a:t>
            </a:r>
            <a:r>
              <a:rPr lang="tr-TR" dirty="0" smtClean="0"/>
              <a:t>ı</a:t>
            </a:r>
            <a:endParaRPr lang="en-US" dirty="0"/>
          </a:p>
          <a:p>
            <a:pPr lvl="1"/>
            <a:r>
              <a:rPr lang="en-US" sz="2400" dirty="0"/>
              <a:t>The degree of robustness</a:t>
            </a:r>
          </a:p>
          <a:p>
            <a:r>
              <a:rPr lang="tr-TR" dirty="0" smtClean="0"/>
              <a:t>T</a:t>
            </a:r>
            <a:r>
              <a:rPr lang="en-US" dirty="0" err="1" smtClean="0"/>
              <a:t>ahmin</a:t>
            </a:r>
            <a:r>
              <a:rPr lang="en-US" dirty="0" smtClean="0"/>
              <a:t> </a:t>
            </a:r>
            <a:r>
              <a:rPr lang="en-US" dirty="0" err="1"/>
              <a:t>edici</a:t>
            </a:r>
            <a:r>
              <a:rPr lang="en-US" dirty="0"/>
              <a:t> </a:t>
            </a:r>
            <a:r>
              <a:rPr lang="en-US" dirty="0" smtClean="0"/>
              <a:t>de</a:t>
            </a:r>
            <a:r>
              <a:rPr lang="tr-TR" dirty="0" smtClean="0"/>
              <a:t>ğ</a:t>
            </a:r>
            <a:r>
              <a:rPr lang="en-US" dirty="0" smtClean="0"/>
              <a:t>i</a:t>
            </a:r>
            <a:r>
              <a:rPr lang="tr-TR" dirty="0" smtClean="0"/>
              <a:t>ş</a:t>
            </a:r>
            <a:r>
              <a:rPr lang="en-US" dirty="0" err="1" smtClean="0"/>
              <a:t>kenlerin</a:t>
            </a:r>
            <a:r>
              <a:rPr lang="en-US" dirty="0" smtClean="0"/>
              <a:t> </a:t>
            </a:r>
            <a:r>
              <a:rPr lang="en-US" dirty="0" err="1"/>
              <a:t>modele</a:t>
            </a:r>
            <a:r>
              <a:rPr lang="en-US" dirty="0"/>
              <a:t> </a:t>
            </a:r>
            <a:r>
              <a:rPr lang="en-US" dirty="0" err="1"/>
              <a:t>eklenmesi</a:t>
            </a:r>
            <a:r>
              <a:rPr lang="en-US" dirty="0"/>
              <a:t> </a:t>
            </a:r>
          </a:p>
          <a:p>
            <a:pPr lvl="1"/>
            <a:r>
              <a:rPr lang="en-US" sz="2400" dirty="0" err="1"/>
              <a:t>Grup</a:t>
            </a:r>
            <a:r>
              <a:rPr lang="en-US" sz="2400" dirty="0"/>
              <a:t> </a:t>
            </a:r>
            <a:r>
              <a:rPr lang="en-US" sz="2400" dirty="0" err="1"/>
              <a:t>aidiyeti</a:t>
            </a:r>
            <a:endParaRPr lang="en-US" sz="2400" dirty="0"/>
          </a:p>
          <a:p>
            <a:pPr lvl="1"/>
            <a:r>
              <a:rPr lang="tr-TR" sz="2400" dirty="0" err="1"/>
              <a:t>İ</a:t>
            </a:r>
            <a:r>
              <a:rPr lang="en-US" sz="2400" dirty="0" err="1"/>
              <a:t>lgili</a:t>
            </a:r>
            <a:r>
              <a:rPr lang="en-US" sz="2400" dirty="0"/>
              <a:t> di</a:t>
            </a:r>
            <a:r>
              <a:rPr lang="tr-TR" sz="2400" dirty="0"/>
              <a:t>ğ</a:t>
            </a:r>
            <a:r>
              <a:rPr lang="en-US" sz="2400" dirty="0" err="1"/>
              <a:t>er</a:t>
            </a:r>
            <a:r>
              <a:rPr lang="en-US" sz="2400" dirty="0"/>
              <a:t> </a:t>
            </a:r>
            <a:r>
              <a:rPr lang="en-US" sz="2400" dirty="0" err="1"/>
              <a:t>beceriler</a:t>
            </a:r>
            <a:r>
              <a:rPr lang="en-US" sz="2400" dirty="0"/>
              <a:t> </a:t>
            </a:r>
          </a:p>
        </p:txBody>
      </p:sp>
      <p:sp>
        <p:nvSpPr>
          <p:cNvPr id="5" name="Text Placeholder 4"/>
          <p:cNvSpPr>
            <a:spLocks noGrp="1"/>
          </p:cNvSpPr>
          <p:nvPr>
            <p:ph type="body" sz="quarter" idx="3"/>
          </p:nvPr>
        </p:nvSpPr>
        <p:spPr>
          <a:xfrm>
            <a:off x="6167438" y="1709118"/>
            <a:ext cx="4041775" cy="639762"/>
          </a:xfrm>
        </p:spPr>
        <p:txBody>
          <a:bodyPr/>
          <a:lstStyle/>
          <a:p>
            <a:r>
              <a:rPr lang="en-US" dirty="0" smtClean="0"/>
              <a:t>      </a:t>
            </a:r>
            <a:r>
              <a:rPr lang="en-US" dirty="0" err="1" smtClean="0"/>
              <a:t>Cok</a:t>
            </a:r>
            <a:r>
              <a:rPr lang="en-US" dirty="0" smtClean="0"/>
              <a:t> </a:t>
            </a:r>
            <a:r>
              <a:rPr lang="en-US" dirty="0" err="1" smtClean="0"/>
              <a:t>boyutlu</a:t>
            </a:r>
            <a:r>
              <a:rPr lang="en-US" dirty="0" smtClean="0"/>
              <a:t> </a:t>
            </a:r>
            <a:r>
              <a:rPr lang="en-US" dirty="0" err="1" smtClean="0"/>
              <a:t>modeller</a:t>
            </a:r>
            <a:endParaRPr lang="en-US" dirty="0"/>
          </a:p>
        </p:txBody>
      </p:sp>
      <p:sp>
        <p:nvSpPr>
          <p:cNvPr id="6" name="Content Placeholder 5"/>
          <p:cNvSpPr>
            <a:spLocks noGrp="1"/>
          </p:cNvSpPr>
          <p:nvPr>
            <p:ph sz="quarter" idx="4"/>
          </p:nvPr>
        </p:nvSpPr>
        <p:spPr>
          <a:xfrm>
            <a:off x="6167438" y="2590800"/>
            <a:ext cx="4041775" cy="3951288"/>
          </a:xfrm>
        </p:spPr>
        <p:txBody>
          <a:bodyPr>
            <a:normAutofit/>
          </a:bodyPr>
          <a:lstStyle/>
          <a:p>
            <a:r>
              <a:rPr lang="en-US" dirty="0" err="1" smtClean="0"/>
              <a:t>Boyut</a:t>
            </a:r>
            <a:r>
              <a:rPr lang="en-US" dirty="0" smtClean="0"/>
              <a:t> </a:t>
            </a:r>
            <a:r>
              <a:rPr lang="en-US" dirty="0" err="1" smtClean="0"/>
              <a:t>sayisi</a:t>
            </a:r>
            <a:r>
              <a:rPr lang="en-US" dirty="0" smtClean="0"/>
              <a:t> </a:t>
            </a:r>
            <a:r>
              <a:rPr lang="en-US" dirty="0" err="1" smtClean="0"/>
              <a:t>varsayimin</a:t>
            </a:r>
            <a:r>
              <a:rPr lang="en-US" dirty="0" smtClean="0"/>
              <a:t> </a:t>
            </a:r>
            <a:r>
              <a:rPr lang="en-US" dirty="0" err="1" smtClean="0"/>
              <a:t>kar</a:t>
            </a:r>
            <a:r>
              <a:rPr lang="tr-TR" dirty="0" err="1" smtClean="0"/>
              <a:t>şı</a:t>
            </a:r>
            <a:r>
              <a:rPr lang="en-US" dirty="0" err="1" smtClean="0"/>
              <a:t>lanmas</a:t>
            </a:r>
            <a:r>
              <a:rPr lang="tr-TR" dirty="0" smtClean="0"/>
              <a:t>ı</a:t>
            </a:r>
            <a:endParaRPr lang="en-US" dirty="0"/>
          </a:p>
          <a:p>
            <a:pPr lvl="1"/>
            <a:r>
              <a:rPr lang="en-US" sz="2400" dirty="0"/>
              <a:t>The degree of robustness</a:t>
            </a:r>
          </a:p>
          <a:p>
            <a:r>
              <a:rPr lang="tr-TR" dirty="0" err="1"/>
              <a:t>T</a:t>
            </a:r>
            <a:r>
              <a:rPr lang="en-US" dirty="0" err="1" smtClean="0"/>
              <a:t>ahmin</a:t>
            </a:r>
            <a:r>
              <a:rPr lang="en-US" dirty="0" smtClean="0"/>
              <a:t> </a:t>
            </a:r>
            <a:r>
              <a:rPr lang="en-US" dirty="0" err="1"/>
              <a:t>edici</a:t>
            </a:r>
            <a:r>
              <a:rPr lang="en-US" dirty="0"/>
              <a:t> </a:t>
            </a:r>
            <a:r>
              <a:rPr lang="en-US" dirty="0" smtClean="0"/>
              <a:t>de</a:t>
            </a:r>
            <a:r>
              <a:rPr lang="tr-TR" dirty="0" err="1" smtClean="0"/>
              <a:t>ği</a:t>
            </a:r>
            <a:r>
              <a:rPr lang="tr-TR" dirty="0" err="1"/>
              <a:t>ş</a:t>
            </a:r>
            <a:r>
              <a:rPr lang="en-US" dirty="0" err="1" smtClean="0"/>
              <a:t>kenlerin</a:t>
            </a:r>
            <a:r>
              <a:rPr lang="en-US" dirty="0" smtClean="0"/>
              <a:t> </a:t>
            </a:r>
            <a:r>
              <a:rPr lang="en-US" dirty="0" err="1"/>
              <a:t>modele</a:t>
            </a:r>
            <a:r>
              <a:rPr lang="en-US" dirty="0"/>
              <a:t> </a:t>
            </a:r>
            <a:r>
              <a:rPr lang="en-US" dirty="0" err="1"/>
              <a:t>eklenmesi</a:t>
            </a:r>
            <a:r>
              <a:rPr lang="en-US" dirty="0"/>
              <a:t> </a:t>
            </a:r>
          </a:p>
          <a:p>
            <a:pPr lvl="1"/>
            <a:r>
              <a:rPr lang="en-US" sz="2400" dirty="0" err="1"/>
              <a:t>Grup</a:t>
            </a:r>
            <a:r>
              <a:rPr lang="en-US" sz="2400" dirty="0"/>
              <a:t> </a:t>
            </a:r>
            <a:r>
              <a:rPr lang="en-US" sz="2400" dirty="0" err="1"/>
              <a:t>aidiyeti</a:t>
            </a:r>
            <a:endParaRPr lang="tr-TR" sz="2400" dirty="0"/>
          </a:p>
          <a:p>
            <a:pPr lvl="1"/>
            <a:r>
              <a:rPr lang="tr-TR" sz="2400" dirty="0"/>
              <a:t>İlgili diğer beceriler</a:t>
            </a:r>
            <a:endParaRPr lang="en-US" sz="2400" dirty="0"/>
          </a:p>
          <a:p>
            <a:endParaRPr lang="en-US" dirty="0"/>
          </a:p>
        </p:txBody>
      </p:sp>
      <p:sp>
        <p:nvSpPr>
          <p:cNvPr id="7" name="Slayt Numarası Yer Tutucusu 6"/>
          <p:cNvSpPr>
            <a:spLocks noGrp="1"/>
          </p:cNvSpPr>
          <p:nvPr>
            <p:ph type="sldNum" sz="quarter" idx="12"/>
          </p:nvPr>
        </p:nvSpPr>
        <p:spPr/>
        <p:txBody>
          <a:bodyPr/>
          <a:lstStyle/>
          <a:p>
            <a:pPr rtl="0"/>
            <a:fld id="{E5137D0E-4A4F-4307-8994-C1891D747D59}" type="slidenum">
              <a:rPr lang="tr-TR" smtClean="0"/>
              <a:t>75</a:t>
            </a:fld>
            <a:endParaRPr lang="tr-TR" dirty="0"/>
          </a:p>
        </p:txBody>
      </p:sp>
    </p:spTree>
    <p:extLst>
      <p:ext uri="{BB962C8B-B14F-4D97-AF65-F5344CB8AC3E}">
        <p14:creationId xmlns:p14="http://schemas.microsoft.com/office/powerpoint/2010/main" val="1405078670"/>
      </p:ext>
    </p:extLst>
  </p:cSld>
  <p:clrMapOvr>
    <a:masterClrMapping/>
  </p:clrMapOvr>
  <mc:AlternateContent xmlns:mc="http://schemas.openxmlformats.org/markup-compatibility/2006" xmlns:p14="http://schemas.microsoft.com/office/powerpoint/2010/main">
    <mc:Choice Requires="p14">
      <p:transition spd="slow" p14:dur="2000" advTm="1560"/>
    </mc:Choice>
    <mc:Fallback xmlns="">
      <p:transition spd="slow" advTm="156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522413" y="3733800"/>
            <a:ext cx="9144000" cy="1143000"/>
          </a:xfrm>
        </p:spPr>
        <p:txBody>
          <a:bodyPr rtlCol="0"/>
          <a:lstStyle/>
          <a:p>
            <a:r>
              <a:rPr lang="tr-TR" sz="4800" dirty="0" smtClean="0"/>
              <a:t>Farklı Modeller - 2</a:t>
            </a:r>
            <a:endParaRPr lang="tr-TR" sz="4800" dirty="0"/>
          </a:p>
        </p:txBody>
      </p:sp>
      <p:sp>
        <p:nvSpPr>
          <p:cNvPr id="3" name="Alt Başlık 2"/>
          <p:cNvSpPr>
            <a:spLocks noGrp="1"/>
          </p:cNvSpPr>
          <p:nvPr>
            <p:ph type="subTitle" idx="1"/>
          </p:nvPr>
        </p:nvSpPr>
        <p:spPr/>
        <p:txBody>
          <a:bodyPr rtlCol="0"/>
          <a:lstStyle/>
          <a:p>
            <a:pPr rtl="0"/>
            <a:r>
              <a:rPr lang="tr-TR" dirty="0" smtClean="0">
                <a:solidFill>
                  <a:schemeClr val="tx1">
                    <a:lumMod val="50000"/>
                  </a:schemeClr>
                </a:solidFill>
              </a:rPr>
              <a:t>Hayaller ve Gerçekler </a:t>
            </a:r>
          </a:p>
          <a:p>
            <a:pPr rtl="0"/>
            <a:r>
              <a:rPr lang="tr-TR" dirty="0" smtClean="0">
                <a:solidFill>
                  <a:schemeClr val="tx1">
                    <a:lumMod val="50000"/>
                  </a:schemeClr>
                </a:solidFill>
              </a:rPr>
              <a:t>…… MTK, ÇMTK ve ötesi</a:t>
            </a:r>
            <a:endParaRPr lang="tr-TR" dirty="0">
              <a:solidFill>
                <a:schemeClr val="tx1">
                  <a:lumMod val="50000"/>
                </a:schemeClr>
              </a:solidFill>
            </a:endParaRPr>
          </a:p>
        </p:txBody>
      </p:sp>
      <p:sp>
        <p:nvSpPr>
          <p:cNvPr id="4" name="Slayt Numarası Yer Tutucusu 3"/>
          <p:cNvSpPr>
            <a:spLocks noGrp="1"/>
          </p:cNvSpPr>
          <p:nvPr>
            <p:ph type="sldNum" sz="quarter" idx="12"/>
          </p:nvPr>
        </p:nvSpPr>
        <p:spPr/>
        <p:txBody>
          <a:bodyPr/>
          <a:lstStyle/>
          <a:p>
            <a:pPr rtl="0"/>
            <a:fld id="{E5137D0E-4A4F-4307-8994-C1891D747D59}" type="slidenum">
              <a:rPr lang="tr-TR" noProof="0" smtClean="0"/>
              <a:t>76</a:t>
            </a:fld>
            <a:endParaRPr lang="tr-TR" noProof="0" dirty="0"/>
          </a:p>
        </p:txBody>
      </p:sp>
    </p:spTree>
    <p:extLst>
      <p:ext uri="{BB962C8B-B14F-4D97-AF65-F5344CB8AC3E}">
        <p14:creationId xmlns:p14="http://schemas.microsoft.com/office/powerpoint/2010/main" val="413241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3"/>
          <p:cNvSpPr txBox="1">
            <a:spLocks noChangeArrowheads="1"/>
          </p:cNvSpPr>
          <p:nvPr/>
        </p:nvSpPr>
        <p:spPr bwMode="auto">
          <a:xfrm>
            <a:off x="2206625" y="1125539"/>
            <a:ext cx="7848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0"/>
              </a:spcBef>
              <a:buFontTx/>
              <a:buNone/>
            </a:pPr>
            <a:r>
              <a:rPr lang="en-US" altLang="tr-TR" sz="1200" dirty="0">
                <a:solidFill>
                  <a:schemeClr val="tx1"/>
                </a:solidFill>
                <a:latin typeface="Arial" panose="020B0604020202020204" pitchFamily="34" charset="0"/>
              </a:rPr>
              <a:t>Test Design Matrix (abbreviated) of the Complete Model for 13 OS and 13 CS items in nested within grade levels</a:t>
            </a:r>
            <a:endParaRPr lang="nl-NL" altLang="tr-TR" sz="1200" dirty="0">
              <a:solidFill>
                <a:schemeClr val="tx1"/>
              </a:solidFill>
              <a:latin typeface="Arial" panose="020B0604020202020204" pitchFamily="34" charset="0"/>
            </a:endParaRPr>
          </a:p>
        </p:txBody>
      </p:sp>
      <p:sp>
        <p:nvSpPr>
          <p:cNvPr id="19459" name="Text Box 54"/>
          <p:cNvSpPr txBox="1">
            <a:spLocks noChangeArrowheads="1"/>
          </p:cNvSpPr>
          <p:nvPr/>
        </p:nvSpPr>
        <p:spPr bwMode="auto">
          <a:xfrm>
            <a:off x="2206626" y="620713"/>
            <a:ext cx="35274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50000"/>
              </a:spcBef>
              <a:buFontTx/>
              <a:buNone/>
            </a:pPr>
            <a:r>
              <a:rPr lang="en-US" altLang="tr-TR" b="1" dirty="0">
                <a:solidFill>
                  <a:schemeClr val="tx1"/>
                </a:solidFill>
                <a:latin typeface="Arial" panose="020B0604020202020204" pitchFamily="34" charset="0"/>
              </a:rPr>
              <a:t>Complete Model</a:t>
            </a:r>
            <a:endParaRPr lang="nl-NL" altLang="tr-TR" b="1" dirty="0">
              <a:solidFill>
                <a:schemeClr val="tx1"/>
              </a:solidFill>
              <a:latin typeface="Arial" panose="020B0604020202020204" pitchFamily="34" charset="0"/>
            </a:endParaRPr>
          </a:p>
        </p:txBody>
      </p:sp>
      <p:sp>
        <p:nvSpPr>
          <p:cNvPr id="19460" name="Line 547"/>
          <p:cNvSpPr>
            <a:spLocks noChangeShapeType="1"/>
          </p:cNvSpPr>
          <p:nvPr/>
        </p:nvSpPr>
        <p:spPr bwMode="auto">
          <a:xfrm>
            <a:off x="4076700" y="-952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1" name="Line 923"/>
          <p:cNvSpPr>
            <a:spLocks noChangeShapeType="1"/>
          </p:cNvSpPr>
          <p:nvPr/>
        </p:nvSpPr>
        <p:spPr bwMode="auto">
          <a:xfrm>
            <a:off x="4076700" y="-952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2" name="Line 1296"/>
          <p:cNvSpPr>
            <a:spLocks noChangeShapeType="1"/>
          </p:cNvSpPr>
          <p:nvPr/>
        </p:nvSpPr>
        <p:spPr bwMode="auto">
          <a:xfrm>
            <a:off x="4076700" y="-952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7159" name="Group 1687"/>
          <p:cNvGraphicFramePr>
            <a:graphicFrameLocks noGrp="1"/>
          </p:cNvGraphicFramePr>
          <p:nvPr>
            <p:ph/>
            <p:extLst>
              <p:ext uri="{D42A27DB-BD31-4B8C-83A1-F6EECF244321}">
                <p14:modId xmlns:p14="http://schemas.microsoft.com/office/powerpoint/2010/main" val="22459754"/>
              </p:ext>
            </p:extLst>
          </p:nvPr>
        </p:nvGraphicFramePr>
        <p:xfrm>
          <a:off x="2206625" y="1484313"/>
          <a:ext cx="7721600" cy="4597518"/>
        </p:xfrm>
        <a:graphic>
          <a:graphicData uri="http://schemas.openxmlformats.org/drawingml/2006/table">
            <a:tbl>
              <a:tblPr/>
              <a:tblGrid>
                <a:gridCol w="431800">
                  <a:extLst>
                    <a:ext uri="{9D8B030D-6E8A-4147-A177-3AD203B41FA5}">
                      <a16:colId xmlns:a16="http://schemas.microsoft.com/office/drawing/2014/main" val="2532121481"/>
                    </a:ext>
                  </a:extLst>
                </a:gridCol>
                <a:gridCol w="658812">
                  <a:extLst>
                    <a:ext uri="{9D8B030D-6E8A-4147-A177-3AD203B41FA5}">
                      <a16:colId xmlns:a16="http://schemas.microsoft.com/office/drawing/2014/main" val="1679407959"/>
                    </a:ext>
                  </a:extLst>
                </a:gridCol>
                <a:gridCol w="539750">
                  <a:extLst>
                    <a:ext uri="{9D8B030D-6E8A-4147-A177-3AD203B41FA5}">
                      <a16:colId xmlns:a16="http://schemas.microsoft.com/office/drawing/2014/main" val="2322090455"/>
                    </a:ext>
                  </a:extLst>
                </a:gridCol>
                <a:gridCol w="665163">
                  <a:extLst>
                    <a:ext uri="{9D8B030D-6E8A-4147-A177-3AD203B41FA5}">
                      <a16:colId xmlns:a16="http://schemas.microsoft.com/office/drawing/2014/main" val="2192202914"/>
                    </a:ext>
                  </a:extLst>
                </a:gridCol>
                <a:gridCol w="752475">
                  <a:extLst>
                    <a:ext uri="{9D8B030D-6E8A-4147-A177-3AD203B41FA5}">
                      <a16:colId xmlns:a16="http://schemas.microsoft.com/office/drawing/2014/main" val="729443862"/>
                    </a:ext>
                  </a:extLst>
                </a:gridCol>
                <a:gridCol w="1143000">
                  <a:extLst>
                    <a:ext uri="{9D8B030D-6E8A-4147-A177-3AD203B41FA5}">
                      <a16:colId xmlns:a16="http://schemas.microsoft.com/office/drawing/2014/main" val="304340667"/>
                    </a:ext>
                  </a:extLst>
                </a:gridCol>
                <a:gridCol w="1192212">
                  <a:extLst>
                    <a:ext uri="{9D8B030D-6E8A-4147-A177-3AD203B41FA5}">
                      <a16:colId xmlns:a16="http://schemas.microsoft.com/office/drawing/2014/main" val="611992388"/>
                    </a:ext>
                  </a:extLst>
                </a:gridCol>
                <a:gridCol w="1168400">
                  <a:extLst>
                    <a:ext uri="{9D8B030D-6E8A-4147-A177-3AD203B41FA5}">
                      <a16:colId xmlns:a16="http://schemas.microsoft.com/office/drawing/2014/main" val="3756935031"/>
                    </a:ext>
                  </a:extLst>
                </a:gridCol>
                <a:gridCol w="1169988">
                  <a:extLst>
                    <a:ext uri="{9D8B030D-6E8A-4147-A177-3AD203B41FA5}">
                      <a16:colId xmlns:a16="http://schemas.microsoft.com/office/drawing/2014/main" val="883621210"/>
                    </a:ext>
                  </a:extLst>
                </a:gridCol>
              </a:tblGrid>
              <a:tr h="282524">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1"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Item</a:t>
                      </a:r>
                      <a:r>
                        <a:rPr kumimoji="0" lang="en-US" altLang="tr-TR" sz="9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 </a:t>
                      </a:r>
                      <a:endParaRPr kumimoji="0" lang="en-US" altLang="tr-TR" sz="900" b="0" i="0" u="none" strike="noStrike" cap="none" normalizeH="0" baseline="0" smtClean="0">
                        <a:ln>
                          <a:noFill/>
                        </a:ln>
                        <a:solidFill>
                          <a:schemeClr val="tx1"/>
                        </a:solidFill>
                        <a:effectLst/>
                        <a:latin typeface="Arial" panose="020B0604020202020204" pitchFamily="34" charset="0"/>
                      </a:endParaRPr>
                    </a:p>
                  </a:txBody>
                  <a:tcPr marT="45711" marB="45711" horzOverflow="overflow">
                    <a:lnL w="254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nl-NL" altLang="tr-TR" sz="900" b="0" i="0" u="none" strike="noStrike" cap="none" normalizeH="0" baseline="0" dirty="0" smtClean="0">
                        <a:ln>
                          <a:noFill/>
                        </a:ln>
                        <a:solidFill>
                          <a:schemeClr val="tx1"/>
                        </a:solidFill>
                        <a:effectLst/>
                        <a:latin typeface="Arial" panose="020B0604020202020204" pitchFamily="34" charset="0"/>
                      </a:endParaRP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nl-NL" altLang="tr-TR" sz="900" b="0" i="0" u="none" strike="noStrike" cap="none" normalizeH="0" baseline="0" smtClean="0">
                        <a:ln>
                          <a:noFill/>
                        </a:ln>
                        <a:solidFill>
                          <a:schemeClr val="tx1"/>
                        </a:solidFill>
                        <a:effectLst/>
                        <a:latin typeface="Arial" panose="020B0604020202020204" pitchFamily="34" charset="0"/>
                      </a:endParaRP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nl-NL" altLang="tr-TR" sz="900" b="0" i="0" u="none" strike="noStrike" cap="none" normalizeH="0" baseline="0" smtClean="0">
                        <a:ln>
                          <a:noFill/>
                        </a:ln>
                        <a:solidFill>
                          <a:schemeClr val="tx1"/>
                        </a:solidFill>
                        <a:effectLst/>
                        <a:latin typeface="Arial" panose="020B0604020202020204" pitchFamily="34" charset="0"/>
                      </a:endParaRP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nl-NL" altLang="tr-TR" sz="900" b="0" i="0" u="none" strike="noStrike" cap="none" normalizeH="0" baseline="0" smtClean="0">
                        <a:ln>
                          <a:noFill/>
                        </a:ln>
                        <a:solidFill>
                          <a:schemeClr val="tx1"/>
                        </a:solidFill>
                        <a:effectLst/>
                        <a:latin typeface="Arial" panose="020B0604020202020204" pitchFamily="34" charset="0"/>
                      </a:endParaRP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1"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D1-OS</a:t>
                      </a:r>
                      <a:r>
                        <a:rPr kumimoji="0" lang="en-US" altLang="tr-TR" sz="9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 </a:t>
                      </a:r>
                      <a:endParaRPr kumimoji="0" lang="en-US" altLang="tr-TR" sz="900" b="0" i="0" u="none" strike="noStrike" cap="none" normalizeH="0" baseline="0" smtClean="0">
                        <a:ln>
                          <a:noFill/>
                        </a:ln>
                        <a:solidFill>
                          <a:schemeClr val="tx1"/>
                        </a:solidFill>
                        <a:effectLst/>
                        <a:latin typeface="Arial" panose="020B0604020202020204" pitchFamily="34" charset="0"/>
                      </a:endParaRP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1"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D2-CS</a:t>
                      </a:r>
                      <a:r>
                        <a:rPr kumimoji="0" lang="en-US" altLang="tr-TR" sz="9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 </a:t>
                      </a:r>
                      <a:endParaRPr kumimoji="0" lang="en-US" altLang="tr-TR" sz="900" b="0" i="0" u="none" strike="noStrike" cap="none" normalizeH="0" baseline="0" smtClean="0">
                        <a:ln>
                          <a:noFill/>
                        </a:ln>
                        <a:solidFill>
                          <a:schemeClr val="tx1"/>
                        </a:solidFill>
                        <a:effectLst/>
                        <a:latin typeface="Arial" panose="020B0604020202020204" pitchFamily="34" charset="0"/>
                      </a:endParaRP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1"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D1-OS</a:t>
                      </a:r>
                      <a:r>
                        <a:rPr kumimoji="0" lang="en-US" altLang="tr-TR" sz="9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 </a:t>
                      </a:r>
                      <a:endParaRPr kumimoji="0" lang="en-US" altLang="tr-TR" sz="900" b="0" i="0" u="none" strike="noStrike" cap="none" normalizeH="0" baseline="0" smtClean="0">
                        <a:ln>
                          <a:noFill/>
                        </a:ln>
                        <a:solidFill>
                          <a:schemeClr val="tx1"/>
                        </a:solidFill>
                        <a:effectLst/>
                        <a:latin typeface="Arial" panose="020B0604020202020204" pitchFamily="34" charset="0"/>
                      </a:endParaRP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1"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D2-CS</a:t>
                      </a:r>
                      <a:r>
                        <a:rPr kumimoji="0" lang="en-US" altLang="tr-TR" sz="9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 </a:t>
                      </a:r>
                      <a:endParaRPr kumimoji="0" lang="en-US" altLang="tr-TR" sz="900" b="0" i="0" u="none" strike="noStrike" cap="none" normalizeH="0" baseline="0" smtClean="0">
                        <a:ln>
                          <a:noFill/>
                        </a:ln>
                        <a:solidFill>
                          <a:schemeClr val="tx1"/>
                        </a:solidFill>
                        <a:effectLst/>
                        <a:latin typeface="Arial" panose="020B0604020202020204" pitchFamily="34" charset="0"/>
                      </a:endParaRPr>
                    </a:p>
                  </a:txBody>
                  <a:tcPr marT="45711" marB="45711" horzOverflow="overflow">
                    <a:lnL w="127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00105365"/>
                  </a:ext>
                </a:extLst>
              </a:tr>
              <a:tr h="557740">
                <a:tc>
                  <a:txBody>
                    <a:bodyPr/>
                    <a:lstStyle>
                      <a:lvl1pPr>
                        <a:spcBef>
                          <a:spcPct val="20000"/>
                        </a:spcBef>
                        <a:defRPr sz="2400">
                          <a:solidFill>
                            <a:srgbClr val="79551B"/>
                          </a:solidFill>
                          <a:latin typeface="Palatino Linotype" panose="02040502050505030304" pitchFamily="18" charset="0"/>
                        </a:defRPr>
                      </a:lvl1pPr>
                      <a:lvl2pPr>
                        <a:spcBef>
                          <a:spcPct val="20000"/>
                        </a:spcBef>
                        <a:defRPr sz="2000">
                          <a:solidFill>
                            <a:srgbClr val="79551B"/>
                          </a:solidFill>
                          <a:latin typeface="Palatino Linotype" panose="02040502050505030304" pitchFamily="18" charset="0"/>
                        </a:defRPr>
                      </a:lvl2pPr>
                      <a:lvl3pPr>
                        <a:spcBef>
                          <a:spcPct val="20000"/>
                        </a:spcBef>
                        <a:defRPr>
                          <a:solidFill>
                            <a:srgbClr val="79551B"/>
                          </a:solidFill>
                          <a:latin typeface="Palatino Linotype" panose="02040502050505030304" pitchFamily="18" charset="0"/>
                        </a:defRPr>
                      </a:lvl3pPr>
                      <a:lvl4pPr>
                        <a:spcBef>
                          <a:spcPct val="20000"/>
                        </a:spcBef>
                        <a:defRPr sz="1600">
                          <a:solidFill>
                            <a:srgbClr val="79551B"/>
                          </a:solidFill>
                          <a:latin typeface="Palatino Linotype" panose="02040502050505030304" pitchFamily="18" charset="0"/>
                        </a:defRPr>
                      </a:lvl4pPr>
                      <a:lvl5pPr>
                        <a:spcBef>
                          <a:spcPct val="20000"/>
                        </a:spcBef>
                        <a:defRPr sz="1400">
                          <a:solidFill>
                            <a:srgbClr val="79551B"/>
                          </a:solidFill>
                          <a:latin typeface="Palatino Linotype" panose="02040502050505030304" pitchFamily="18" charset="0"/>
                        </a:defRPr>
                      </a:lvl5pPr>
                      <a:lvl6pPr fontAlgn="base">
                        <a:spcBef>
                          <a:spcPct val="20000"/>
                        </a:spcBef>
                        <a:spcAft>
                          <a:spcPct val="0"/>
                        </a:spcAft>
                        <a:defRPr sz="1400">
                          <a:solidFill>
                            <a:srgbClr val="79551B"/>
                          </a:solidFill>
                          <a:latin typeface="Palatino Linotype" panose="02040502050505030304" pitchFamily="18" charset="0"/>
                        </a:defRPr>
                      </a:lvl6pPr>
                      <a:lvl7pPr fontAlgn="base">
                        <a:spcBef>
                          <a:spcPct val="20000"/>
                        </a:spcBef>
                        <a:spcAft>
                          <a:spcPct val="0"/>
                        </a:spcAft>
                        <a:defRPr sz="1400">
                          <a:solidFill>
                            <a:srgbClr val="79551B"/>
                          </a:solidFill>
                          <a:latin typeface="Palatino Linotype" panose="02040502050505030304" pitchFamily="18" charset="0"/>
                        </a:defRPr>
                      </a:lvl7pPr>
                      <a:lvl8pPr fontAlgn="base">
                        <a:spcBef>
                          <a:spcPct val="20000"/>
                        </a:spcBef>
                        <a:spcAft>
                          <a:spcPct val="0"/>
                        </a:spcAft>
                        <a:defRPr sz="1400">
                          <a:solidFill>
                            <a:srgbClr val="79551B"/>
                          </a:solidFill>
                          <a:latin typeface="Palatino Linotype" panose="02040502050505030304" pitchFamily="18" charset="0"/>
                        </a:defRPr>
                      </a:lvl8pPr>
                      <a:lvl9pPr fontAlgn="base">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tr-TR" sz="900" b="0" i="0" u="none" strike="noStrike" cap="none" normalizeH="0" baseline="0" smtClean="0">
                        <a:ln>
                          <a:noFill/>
                        </a:ln>
                        <a:solidFill>
                          <a:schemeClr val="tx1"/>
                        </a:solidFill>
                        <a:effectLst/>
                        <a:latin typeface="Palatino Linotype" panose="02040502050505030304" pitchFamily="18" charset="0"/>
                      </a:endParaRPr>
                    </a:p>
                  </a:txBody>
                  <a:tcPr marT="45711" marB="45711" horzOverflow="overflow">
                    <a:lnL w="254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defRPr sz="2400">
                          <a:solidFill>
                            <a:srgbClr val="79551B"/>
                          </a:solidFill>
                          <a:latin typeface="Palatino Linotype" panose="02040502050505030304" pitchFamily="18" charset="0"/>
                        </a:defRPr>
                      </a:lvl1pPr>
                      <a:lvl2pPr>
                        <a:spcBef>
                          <a:spcPct val="20000"/>
                        </a:spcBef>
                        <a:defRPr sz="2000">
                          <a:solidFill>
                            <a:srgbClr val="79551B"/>
                          </a:solidFill>
                          <a:latin typeface="Palatino Linotype" panose="02040502050505030304" pitchFamily="18" charset="0"/>
                        </a:defRPr>
                      </a:lvl2pPr>
                      <a:lvl3pPr>
                        <a:spcBef>
                          <a:spcPct val="20000"/>
                        </a:spcBef>
                        <a:defRPr>
                          <a:solidFill>
                            <a:srgbClr val="79551B"/>
                          </a:solidFill>
                          <a:latin typeface="Palatino Linotype" panose="02040502050505030304" pitchFamily="18" charset="0"/>
                        </a:defRPr>
                      </a:lvl3pPr>
                      <a:lvl4pPr>
                        <a:spcBef>
                          <a:spcPct val="20000"/>
                        </a:spcBef>
                        <a:defRPr sz="1600">
                          <a:solidFill>
                            <a:srgbClr val="79551B"/>
                          </a:solidFill>
                          <a:latin typeface="Palatino Linotype" panose="02040502050505030304" pitchFamily="18" charset="0"/>
                        </a:defRPr>
                      </a:lvl4pPr>
                      <a:lvl5pPr>
                        <a:spcBef>
                          <a:spcPct val="20000"/>
                        </a:spcBef>
                        <a:defRPr sz="1400">
                          <a:solidFill>
                            <a:srgbClr val="79551B"/>
                          </a:solidFill>
                          <a:latin typeface="Palatino Linotype" panose="02040502050505030304" pitchFamily="18" charset="0"/>
                        </a:defRPr>
                      </a:lvl5pPr>
                      <a:lvl6pPr fontAlgn="base">
                        <a:spcBef>
                          <a:spcPct val="20000"/>
                        </a:spcBef>
                        <a:spcAft>
                          <a:spcPct val="0"/>
                        </a:spcAft>
                        <a:defRPr sz="1400">
                          <a:solidFill>
                            <a:srgbClr val="79551B"/>
                          </a:solidFill>
                          <a:latin typeface="Palatino Linotype" panose="02040502050505030304" pitchFamily="18" charset="0"/>
                        </a:defRPr>
                      </a:lvl6pPr>
                      <a:lvl7pPr fontAlgn="base">
                        <a:spcBef>
                          <a:spcPct val="20000"/>
                        </a:spcBef>
                        <a:spcAft>
                          <a:spcPct val="0"/>
                        </a:spcAft>
                        <a:defRPr sz="1400">
                          <a:solidFill>
                            <a:srgbClr val="79551B"/>
                          </a:solidFill>
                          <a:latin typeface="Palatino Linotype" panose="02040502050505030304" pitchFamily="18" charset="0"/>
                        </a:defRPr>
                      </a:lvl7pPr>
                      <a:lvl8pPr fontAlgn="base">
                        <a:spcBef>
                          <a:spcPct val="20000"/>
                        </a:spcBef>
                        <a:spcAft>
                          <a:spcPct val="0"/>
                        </a:spcAft>
                        <a:defRPr sz="1400">
                          <a:solidFill>
                            <a:srgbClr val="79551B"/>
                          </a:solidFill>
                          <a:latin typeface="Palatino Linotype" panose="02040502050505030304" pitchFamily="18" charset="0"/>
                        </a:defRPr>
                      </a:lvl8pPr>
                      <a:lvl9pPr fontAlgn="base">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Palatino Linotype" panose="02040502050505030304" pitchFamily="18" charset="0"/>
                        </a:rPr>
                        <a:t>Constant</a:t>
                      </a:r>
                      <a:endParaRPr kumimoji="0" lang="nl-NL" altLang="tr-TR" sz="900" b="0" i="0" u="none" strike="noStrike" cap="none" normalizeH="0" baseline="0" smtClean="0">
                        <a:ln>
                          <a:noFill/>
                        </a:ln>
                        <a:solidFill>
                          <a:schemeClr val="tx1"/>
                        </a:solidFill>
                        <a:effectLst/>
                        <a:latin typeface="Palatino Linotype" panose="02040502050505030304" pitchFamily="18" charset="0"/>
                      </a:endParaRP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defRPr sz="2400">
                          <a:solidFill>
                            <a:srgbClr val="79551B"/>
                          </a:solidFill>
                          <a:latin typeface="Palatino Linotype" panose="02040502050505030304" pitchFamily="18" charset="0"/>
                        </a:defRPr>
                      </a:lvl1pPr>
                      <a:lvl2pPr>
                        <a:spcBef>
                          <a:spcPct val="20000"/>
                        </a:spcBef>
                        <a:defRPr sz="2000">
                          <a:solidFill>
                            <a:srgbClr val="79551B"/>
                          </a:solidFill>
                          <a:latin typeface="Palatino Linotype" panose="02040502050505030304" pitchFamily="18" charset="0"/>
                        </a:defRPr>
                      </a:lvl2pPr>
                      <a:lvl3pPr>
                        <a:spcBef>
                          <a:spcPct val="20000"/>
                        </a:spcBef>
                        <a:defRPr>
                          <a:solidFill>
                            <a:srgbClr val="79551B"/>
                          </a:solidFill>
                          <a:latin typeface="Palatino Linotype" panose="02040502050505030304" pitchFamily="18" charset="0"/>
                        </a:defRPr>
                      </a:lvl3pPr>
                      <a:lvl4pPr>
                        <a:spcBef>
                          <a:spcPct val="20000"/>
                        </a:spcBef>
                        <a:defRPr sz="1600">
                          <a:solidFill>
                            <a:srgbClr val="79551B"/>
                          </a:solidFill>
                          <a:latin typeface="Palatino Linotype" panose="02040502050505030304" pitchFamily="18" charset="0"/>
                        </a:defRPr>
                      </a:lvl4pPr>
                      <a:lvl5pPr>
                        <a:spcBef>
                          <a:spcPct val="20000"/>
                        </a:spcBef>
                        <a:defRPr sz="1400">
                          <a:solidFill>
                            <a:srgbClr val="79551B"/>
                          </a:solidFill>
                          <a:latin typeface="Palatino Linotype" panose="02040502050505030304" pitchFamily="18" charset="0"/>
                        </a:defRPr>
                      </a:lvl5pPr>
                      <a:lvl6pPr fontAlgn="base">
                        <a:spcBef>
                          <a:spcPct val="20000"/>
                        </a:spcBef>
                        <a:spcAft>
                          <a:spcPct val="0"/>
                        </a:spcAft>
                        <a:defRPr sz="1400">
                          <a:solidFill>
                            <a:srgbClr val="79551B"/>
                          </a:solidFill>
                          <a:latin typeface="Palatino Linotype" panose="02040502050505030304" pitchFamily="18" charset="0"/>
                        </a:defRPr>
                      </a:lvl6pPr>
                      <a:lvl7pPr fontAlgn="base">
                        <a:spcBef>
                          <a:spcPct val="20000"/>
                        </a:spcBef>
                        <a:spcAft>
                          <a:spcPct val="0"/>
                        </a:spcAft>
                        <a:defRPr sz="1400">
                          <a:solidFill>
                            <a:srgbClr val="79551B"/>
                          </a:solidFill>
                          <a:latin typeface="Palatino Linotype" panose="02040502050505030304" pitchFamily="18" charset="0"/>
                        </a:defRPr>
                      </a:lvl7pPr>
                      <a:lvl8pPr fontAlgn="base">
                        <a:spcBef>
                          <a:spcPct val="20000"/>
                        </a:spcBef>
                        <a:spcAft>
                          <a:spcPct val="0"/>
                        </a:spcAft>
                        <a:defRPr sz="1400">
                          <a:solidFill>
                            <a:srgbClr val="79551B"/>
                          </a:solidFill>
                          <a:latin typeface="Palatino Linotype" panose="02040502050505030304" pitchFamily="18" charset="0"/>
                        </a:defRPr>
                      </a:lvl8pPr>
                      <a:lvl9pPr fontAlgn="base">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Palatino Linotype" panose="02040502050505030304" pitchFamily="18" charset="0"/>
                        </a:rPr>
                        <a:t>Grade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Palatino Linotype" panose="02040502050505030304" pitchFamily="18" charset="0"/>
                        </a:rPr>
                        <a:t>(G3: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Palatino Linotype" panose="02040502050505030304" pitchFamily="18" charset="0"/>
                        </a:rPr>
                        <a:t>G4: -1)</a:t>
                      </a:r>
                      <a:endParaRPr kumimoji="0" lang="nl-NL" altLang="tr-TR" sz="900" b="0" i="0" u="none" strike="noStrike" cap="none" normalizeH="0" baseline="0" smtClean="0">
                        <a:ln>
                          <a:noFill/>
                        </a:ln>
                        <a:solidFill>
                          <a:schemeClr val="tx1"/>
                        </a:solidFill>
                        <a:effectLst/>
                        <a:latin typeface="Palatino Linotype" panose="02040502050505030304" pitchFamily="18" charset="0"/>
                      </a:endParaRP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defRPr sz="2400">
                          <a:solidFill>
                            <a:srgbClr val="79551B"/>
                          </a:solidFill>
                          <a:latin typeface="Palatino Linotype" panose="02040502050505030304" pitchFamily="18" charset="0"/>
                        </a:defRPr>
                      </a:lvl1pPr>
                      <a:lvl2pPr>
                        <a:spcBef>
                          <a:spcPct val="20000"/>
                        </a:spcBef>
                        <a:defRPr sz="2000">
                          <a:solidFill>
                            <a:srgbClr val="79551B"/>
                          </a:solidFill>
                          <a:latin typeface="Palatino Linotype" panose="02040502050505030304" pitchFamily="18" charset="0"/>
                        </a:defRPr>
                      </a:lvl2pPr>
                      <a:lvl3pPr>
                        <a:spcBef>
                          <a:spcPct val="20000"/>
                        </a:spcBef>
                        <a:defRPr>
                          <a:solidFill>
                            <a:srgbClr val="79551B"/>
                          </a:solidFill>
                          <a:latin typeface="Palatino Linotype" panose="02040502050505030304" pitchFamily="18" charset="0"/>
                        </a:defRPr>
                      </a:lvl3pPr>
                      <a:lvl4pPr>
                        <a:spcBef>
                          <a:spcPct val="20000"/>
                        </a:spcBef>
                        <a:defRPr sz="1600">
                          <a:solidFill>
                            <a:srgbClr val="79551B"/>
                          </a:solidFill>
                          <a:latin typeface="Palatino Linotype" panose="02040502050505030304" pitchFamily="18" charset="0"/>
                        </a:defRPr>
                      </a:lvl4pPr>
                      <a:lvl5pPr>
                        <a:spcBef>
                          <a:spcPct val="20000"/>
                        </a:spcBef>
                        <a:defRPr sz="1400">
                          <a:solidFill>
                            <a:srgbClr val="79551B"/>
                          </a:solidFill>
                          <a:latin typeface="Palatino Linotype" panose="02040502050505030304" pitchFamily="18" charset="0"/>
                        </a:defRPr>
                      </a:lvl5pPr>
                      <a:lvl6pPr fontAlgn="base">
                        <a:spcBef>
                          <a:spcPct val="20000"/>
                        </a:spcBef>
                        <a:spcAft>
                          <a:spcPct val="0"/>
                        </a:spcAft>
                        <a:defRPr sz="1400">
                          <a:solidFill>
                            <a:srgbClr val="79551B"/>
                          </a:solidFill>
                          <a:latin typeface="Palatino Linotype" panose="02040502050505030304" pitchFamily="18" charset="0"/>
                        </a:defRPr>
                      </a:lvl6pPr>
                      <a:lvl7pPr fontAlgn="base">
                        <a:spcBef>
                          <a:spcPct val="20000"/>
                        </a:spcBef>
                        <a:spcAft>
                          <a:spcPct val="0"/>
                        </a:spcAft>
                        <a:defRPr sz="1400">
                          <a:solidFill>
                            <a:srgbClr val="79551B"/>
                          </a:solidFill>
                          <a:latin typeface="Palatino Linotype" panose="02040502050505030304" pitchFamily="18" charset="0"/>
                        </a:defRPr>
                      </a:lvl7pPr>
                      <a:lvl8pPr fontAlgn="base">
                        <a:spcBef>
                          <a:spcPct val="20000"/>
                        </a:spcBef>
                        <a:spcAft>
                          <a:spcPct val="0"/>
                        </a:spcAft>
                        <a:defRPr sz="1400">
                          <a:solidFill>
                            <a:srgbClr val="79551B"/>
                          </a:solidFill>
                          <a:latin typeface="Palatino Linotype" panose="02040502050505030304" pitchFamily="18" charset="0"/>
                        </a:defRPr>
                      </a:lvl8pPr>
                      <a:lvl9pPr fontAlgn="base">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Palatino Linotype" panose="02040502050505030304" pitchFamily="18" charset="0"/>
                        </a:rPr>
                        <a:t>Domain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Palatino Linotype" panose="02040502050505030304" pitchFamily="18" charset="0"/>
                        </a:rPr>
                        <a:t>(OS: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Palatino Linotype" panose="02040502050505030304" pitchFamily="18" charset="0"/>
                        </a:rPr>
                        <a:t> CS: -1)</a:t>
                      </a:r>
                      <a:endParaRPr kumimoji="0" lang="nl-NL" altLang="tr-TR" sz="900" b="0" i="0" u="none" strike="noStrike" cap="none" normalizeH="0" baseline="0" smtClean="0">
                        <a:ln>
                          <a:noFill/>
                        </a:ln>
                        <a:solidFill>
                          <a:schemeClr val="tx1"/>
                        </a:solidFill>
                        <a:effectLst/>
                        <a:latin typeface="Palatino Linotype" panose="02040502050505030304" pitchFamily="18" charset="0"/>
                      </a:endParaRP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defRPr sz="2400">
                          <a:solidFill>
                            <a:srgbClr val="79551B"/>
                          </a:solidFill>
                          <a:latin typeface="Palatino Linotype" panose="02040502050505030304" pitchFamily="18" charset="0"/>
                        </a:defRPr>
                      </a:lvl1pPr>
                      <a:lvl2pPr>
                        <a:spcBef>
                          <a:spcPct val="20000"/>
                        </a:spcBef>
                        <a:defRPr sz="2000">
                          <a:solidFill>
                            <a:srgbClr val="79551B"/>
                          </a:solidFill>
                          <a:latin typeface="Palatino Linotype" panose="02040502050505030304" pitchFamily="18" charset="0"/>
                        </a:defRPr>
                      </a:lvl2pPr>
                      <a:lvl3pPr>
                        <a:spcBef>
                          <a:spcPct val="20000"/>
                        </a:spcBef>
                        <a:defRPr>
                          <a:solidFill>
                            <a:srgbClr val="79551B"/>
                          </a:solidFill>
                          <a:latin typeface="Palatino Linotype" panose="02040502050505030304" pitchFamily="18" charset="0"/>
                        </a:defRPr>
                      </a:lvl3pPr>
                      <a:lvl4pPr>
                        <a:spcBef>
                          <a:spcPct val="20000"/>
                        </a:spcBef>
                        <a:defRPr sz="1600">
                          <a:solidFill>
                            <a:srgbClr val="79551B"/>
                          </a:solidFill>
                          <a:latin typeface="Palatino Linotype" panose="02040502050505030304" pitchFamily="18" charset="0"/>
                        </a:defRPr>
                      </a:lvl4pPr>
                      <a:lvl5pPr>
                        <a:spcBef>
                          <a:spcPct val="20000"/>
                        </a:spcBef>
                        <a:defRPr sz="1400">
                          <a:solidFill>
                            <a:srgbClr val="79551B"/>
                          </a:solidFill>
                          <a:latin typeface="Palatino Linotype" panose="02040502050505030304" pitchFamily="18" charset="0"/>
                        </a:defRPr>
                      </a:lvl5pPr>
                      <a:lvl6pPr fontAlgn="base">
                        <a:spcBef>
                          <a:spcPct val="20000"/>
                        </a:spcBef>
                        <a:spcAft>
                          <a:spcPct val="0"/>
                        </a:spcAft>
                        <a:defRPr sz="1400">
                          <a:solidFill>
                            <a:srgbClr val="79551B"/>
                          </a:solidFill>
                          <a:latin typeface="Palatino Linotype" panose="02040502050505030304" pitchFamily="18" charset="0"/>
                        </a:defRPr>
                      </a:lvl6pPr>
                      <a:lvl7pPr fontAlgn="base">
                        <a:spcBef>
                          <a:spcPct val="20000"/>
                        </a:spcBef>
                        <a:spcAft>
                          <a:spcPct val="0"/>
                        </a:spcAft>
                        <a:defRPr sz="1400">
                          <a:solidFill>
                            <a:srgbClr val="79551B"/>
                          </a:solidFill>
                          <a:latin typeface="Palatino Linotype" panose="02040502050505030304" pitchFamily="18" charset="0"/>
                        </a:defRPr>
                      </a:lvl7pPr>
                      <a:lvl8pPr fontAlgn="base">
                        <a:spcBef>
                          <a:spcPct val="20000"/>
                        </a:spcBef>
                        <a:spcAft>
                          <a:spcPct val="0"/>
                        </a:spcAft>
                        <a:defRPr sz="1400">
                          <a:solidFill>
                            <a:srgbClr val="79551B"/>
                          </a:solidFill>
                          <a:latin typeface="Palatino Linotype" panose="02040502050505030304" pitchFamily="18" charset="0"/>
                        </a:defRPr>
                      </a:lvl8pPr>
                      <a:lvl9pPr fontAlgn="base">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Palatino Linotype" panose="02040502050505030304" pitchFamily="18" charset="0"/>
                        </a:rPr>
                        <a:t>Interaction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Palatino Linotype" panose="02040502050505030304" pitchFamily="18" charset="0"/>
                        </a:rPr>
                        <a:t>(Grade by Domain)</a:t>
                      </a:r>
                      <a:endParaRPr kumimoji="0" lang="nl-NL" altLang="tr-TR" sz="900" b="0" i="0" u="none" strike="noStrike" cap="none" normalizeH="0" baseline="0" smtClean="0">
                        <a:ln>
                          <a:noFill/>
                        </a:ln>
                        <a:solidFill>
                          <a:schemeClr val="tx1"/>
                        </a:solidFill>
                        <a:effectLst/>
                        <a:latin typeface="Palatino Linotype" panose="02040502050505030304" pitchFamily="18" charset="0"/>
                      </a:endParaRP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a:t>
                      </a:r>
                      <a:r>
                        <a:rPr kumimoji="0" lang="nl-NL" altLang="tr-TR" sz="900" b="0" i="0" u="none" strike="noStrike" cap="none" normalizeH="0" baseline="-30000" smtClean="0">
                          <a:ln>
                            <a:noFill/>
                          </a:ln>
                          <a:solidFill>
                            <a:schemeClr val="tx1"/>
                          </a:solidFill>
                          <a:effectLst/>
                          <a:latin typeface="Times New Roman" panose="02020603050405020304" pitchFamily="18" charset="0"/>
                          <a:cs typeface="Times New Roman" panose="02020603050405020304" pitchFamily="18" charset="0"/>
                        </a:rPr>
                        <a:t>1 </a:t>
                      </a:r>
                      <a:r>
                        <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a:t>
                      </a:r>
                      <a:r>
                        <a:rPr kumimoji="0" lang="nl-NL" altLang="tr-TR" sz="900" b="0" i="0" u="none" strike="noStrike" cap="none" normalizeH="0" baseline="-30000" smtClean="0">
                          <a:ln>
                            <a:noFill/>
                          </a:ln>
                          <a:solidFill>
                            <a:schemeClr val="tx1"/>
                          </a:solidFill>
                          <a:effectLst/>
                          <a:latin typeface="Times New Roman" panose="02020603050405020304" pitchFamily="18" charset="0"/>
                          <a:cs typeface="Times New Roman" panose="02020603050405020304" pitchFamily="18" charset="0"/>
                        </a:rPr>
                        <a:t>2  </a:t>
                      </a:r>
                      <a:r>
                        <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a:t>
                      </a:r>
                      <a:r>
                        <a:rPr kumimoji="0" lang="nl-NL" altLang="tr-TR" sz="900" b="0" i="0" u="none" strike="noStrike" cap="none" normalizeH="0" baseline="-30000" smtClean="0">
                          <a:ln>
                            <a:noFill/>
                          </a:ln>
                          <a:solidFill>
                            <a:schemeClr val="tx1"/>
                          </a:solidFill>
                          <a:effectLst/>
                          <a:latin typeface="Times New Roman" panose="02020603050405020304" pitchFamily="18" charset="0"/>
                          <a:cs typeface="Times New Roman" panose="02020603050405020304" pitchFamily="18" charset="0"/>
                        </a:rPr>
                        <a:t>3    .</a:t>
                      </a:r>
                      <a:r>
                        <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I</a:t>
                      </a:r>
                      <a:r>
                        <a:rPr kumimoji="0" lang="nl-NL" altLang="tr-TR" sz="900" b="0" i="0" u="none" strike="noStrike" cap="none" normalizeH="0" baseline="-30000" smtClean="0">
                          <a:ln>
                            <a:noFill/>
                          </a:ln>
                          <a:solidFill>
                            <a:schemeClr val="tx1"/>
                          </a:solidFill>
                          <a:effectLst/>
                          <a:latin typeface="Times New Roman" panose="02020603050405020304" pitchFamily="18" charset="0"/>
                          <a:cs typeface="Times New Roman" panose="02020603050405020304" pitchFamily="18" charset="0"/>
                        </a:rPr>
                        <a:t>12</a:t>
                      </a:r>
                      <a:endParaRPr kumimoji="0" lang="nl-NL" altLang="tr-TR" sz="900" b="0" i="0" u="none" strike="noStrike" cap="none" normalizeH="0" baseline="0" smtClean="0">
                        <a:ln>
                          <a:noFill/>
                        </a:ln>
                        <a:solidFill>
                          <a:schemeClr val="tx1"/>
                        </a:solidFill>
                        <a:effectLst/>
                        <a:latin typeface="Arial" panose="020B0604020202020204" pitchFamily="34" charset="0"/>
                      </a:endParaRP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nl-NL" altLang="tr-TR"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nl-NL" altLang="tr-TR"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nl-NL" altLang="tr-TR"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a:t>
                      </a:r>
                      <a:r>
                        <a:rPr kumimoji="0" lang="nl-NL" altLang="tr-TR" sz="9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13 </a:t>
                      </a:r>
                      <a:r>
                        <a:rPr kumimoji="0" lang="nl-NL" altLang="tr-TR"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a:t>
                      </a:r>
                      <a:r>
                        <a:rPr kumimoji="0" lang="nl-NL" altLang="tr-TR" sz="9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14     .</a:t>
                      </a:r>
                      <a:r>
                        <a:rPr kumimoji="0" lang="nl-NL" altLang="tr-TR"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I</a:t>
                      </a:r>
                      <a:r>
                        <a:rPr kumimoji="0" lang="nl-NL" altLang="tr-TR" sz="9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24</a:t>
                      </a:r>
                      <a:endParaRPr kumimoji="0" lang="nl-NL" altLang="tr-TR" sz="900" b="0" i="0" u="none" strike="noStrike" cap="none" normalizeH="0" baseline="0" dirty="0" smtClean="0">
                        <a:ln>
                          <a:noFill/>
                        </a:ln>
                        <a:solidFill>
                          <a:schemeClr val="tx1"/>
                        </a:solidFill>
                        <a:effectLst/>
                        <a:latin typeface="Arial" panose="020B0604020202020204" pitchFamily="34" charset="0"/>
                      </a:endParaRP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a:t>
                      </a:r>
                      <a:r>
                        <a:rPr kumimoji="0" lang="nl-NL" altLang="tr-TR" sz="900" b="0" i="0" u="none" strike="noStrike" cap="none" normalizeH="0" baseline="-30000" smtClean="0">
                          <a:ln>
                            <a:noFill/>
                          </a:ln>
                          <a:solidFill>
                            <a:schemeClr val="tx1"/>
                          </a:solidFill>
                          <a:effectLst/>
                          <a:latin typeface="Times New Roman" panose="02020603050405020304" pitchFamily="18" charset="0"/>
                          <a:cs typeface="Times New Roman" panose="02020603050405020304" pitchFamily="18" charset="0"/>
                        </a:rPr>
                        <a:t>25 </a:t>
                      </a:r>
                      <a:r>
                        <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a:t>
                      </a:r>
                      <a:r>
                        <a:rPr kumimoji="0" lang="nl-NL" altLang="tr-TR" sz="900" b="0" i="0" u="none" strike="noStrike" cap="none" normalizeH="0" baseline="-30000" smtClean="0">
                          <a:ln>
                            <a:noFill/>
                          </a:ln>
                          <a:solidFill>
                            <a:schemeClr val="tx1"/>
                          </a:solidFill>
                          <a:effectLst/>
                          <a:latin typeface="Times New Roman" panose="02020603050405020304" pitchFamily="18" charset="0"/>
                          <a:cs typeface="Times New Roman" panose="02020603050405020304" pitchFamily="18" charset="0"/>
                        </a:rPr>
                        <a:t>26      </a:t>
                      </a:r>
                      <a:r>
                        <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I</a:t>
                      </a:r>
                      <a:r>
                        <a:rPr kumimoji="0" lang="nl-NL" altLang="tr-TR" sz="900" b="0" i="0" u="none" strike="noStrike" cap="none" normalizeH="0" baseline="-30000" smtClean="0">
                          <a:ln>
                            <a:noFill/>
                          </a:ln>
                          <a:solidFill>
                            <a:schemeClr val="tx1"/>
                          </a:solidFill>
                          <a:effectLst/>
                          <a:latin typeface="Times New Roman" panose="02020603050405020304" pitchFamily="18" charset="0"/>
                          <a:cs typeface="Times New Roman" panose="02020603050405020304" pitchFamily="18" charset="0"/>
                        </a:rPr>
                        <a:t>36</a:t>
                      </a:r>
                      <a:endParaRPr kumimoji="0" lang="nl-NL" altLang="tr-TR" sz="900" b="0" i="0" u="none" strike="noStrike" cap="none" normalizeH="0" baseline="0" smtClean="0">
                        <a:ln>
                          <a:noFill/>
                        </a:ln>
                        <a:solidFill>
                          <a:schemeClr val="tx1"/>
                        </a:solidFill>
                        <a:effectLst/>
                        <a:latin typeface="Arial" panose="020B0604020202020204" pitchFamily="34" charset="0"/>
                      </a:endParaRP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a:t>
                      </a:r>
                      <a:r>
                        <a:rPr kumimoji="0" lang="nl-NL" altLang="tr-TR" sz="900" b="0" i="0" u="none" strike="noStrike" cap="none" normalizeH="0" baseline="-30000" smtClean="0">
                          <a:ln>
                            <a:noFill/>
                          </a:ln>
                          <a:solidFill>
                            <a:schemeClr val="tx1"/>
                          </a:solidFill>
                          <a:effectLst/>
                          <a:latin typeface="Times New Roman" panose="02020603050405020304" pitchFamily="18" charset="0"/>
                          <a:cs typeface="Times New Roman" panose="02020603050405020304" pitchFamily="18" charset="0"/>
                        </a:rPr>
                        <a:t>37 </a:t>
                      </a:r>
                      <a:r>
                        <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a:t>
                      </a:r>
                      <a:r>
                        <a:rPr kumimoji="0" lang="nl-NL" altLang="tr-TR" sz="900" b="0" i="0" u="none" strike="noStrike" cap="none" normalizeH="0" baseline="-30000" smtClean="0">
                          <a:ln>
                            <a:noFill/>
                          </a:ln>
                          <a:solidFill>
                            <a:schemeClr val="tx1"/>
                          </a:solidFill>
                          <a:effectLst/>
                          <a:latin typeface="Times New Roman" panose="02020603050405020304" pitchFamily="18" charset="0"/>
                          <a:cs typeface="Times New Roman" panose="02020603050405020304" pitchFamily="18" charset="0"/>
                        </a:rPr>
                        <a:t>38      </a:t>
                      </a:r>
                      <a:r>
                        <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I</a:t>
                      </a:r>
                      <a:r>
                        <a:rPr kumimoji="0" lang="nl-NL" altLang="tr-TR" sz="900" b="0" i="0" u="none" strike="noStrike" cap="none" normalizeH="0" baseline="-30000" smtClean="0">
                          <a:ln>
                            <a:noFill/>
                          </a:ln>
                          <a:solidFill>
                            <a:schemeClr val="tx1"/>
                          </a:solidFill>
                          <a:effectLst/>
                          <a:latin typeface="Times New Roman" panose="02020603050405020304" pitchFamily="18" charset="0"/>
                          <a:cs typeface="Times New Roman" panose="02020603050405020304" pitchFamily="18" charset="0"/>
                        </a:rPr>
                        <a:t>48</a:t>
                      </a:r>
                      <a:endParaRPr kumimoji="0" lang="nl-NL" altLang="tr-TR" sz="900" b="0" i="0" u="none" strike="noStrike" cap="none" normalizeH="0" baseline="0" smtClean="0">
                        <a:ln>
                          <a:noFill/>
                        </a:ln>
                        <a:solidFill>
                          <a:schemeClr val="tx1"/>
                        </a:solidFill>
                        <a:effectLst/>
                        <a:latin typeface="Arial" panose="020B0604020202020204" pitchFamily="34" charset="0"/>
                      </a:endParaRPr>
                    </a:p>
                  </a:txBody>
                  <a:tcPr marT="45711" marB="45711" horzOverflow="overflow">
                    <a:lnL w="127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37754693"/>
                  </a:ext>
                </a:extLst>
              </a:tr>
              <a:tr h="914336">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i1</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i2</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.i13 </a:t>
                      </a:r>
                      <a:endParaRPr kumimoji="0" lang="en-US" altLang="tr-TR" sz="900" b="0" i="0" u="none" strike="noStrike" cap="none" normalizeH="0" baseline="0" smtClean="0">
                        <a:ln>
                          <a:noFill/>
                        </a:ln>
                        <a:solidFill>
                          <a:schemeClr val="tx1"/>
                        </a:solidFill>
                        <a:effectLst/>
                        <a:latin typeface="Arial" panose="020B0604020202020204" pitchFamily="34" charset="0"/>
                      </a:endParaRPr>
                    </a:p>
                  </a:txBody>
                  <a:tcPr marT="45711" marB="45711" horzOverflow="overflow">
                    <a:lnL w="254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tr-TR" sz="900" b="0" i="0" u="none" strike="noStrike" cap="none" normalizeH="0" baseline="0" smtClean="0">
                        <a:ln>
                          <a:noFill/>
                        </a:ln>
                        <a:solidFill>
                          <a:schemeClr val="tx1"/>
                        </a:solidFill>
                        <a:effectLst/>
                        <a:latin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tr-TR" sz="900" b="0" i="0" u="none" strike="noStrike" cap="none" normalizeH="0" baseline="0" smtClean="0">
                        <a:ln>
                          <a:noFill/>
                        </a:ln>
                        <a:solidFill>
                          <a:schemeClr val="tx1"/>
                        </a:solidFill>
                        <a:effectLst/>
                        <a:latin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tr-TR" sz="900" b="0" i="0" u="none" strike="noStrike" cap="none" normalizeH="0" baseline="0" smtClean="0">
                        <a:ln>
                          <a:noFill/>
                        </a:ln>
                        <a:solidFill>
                          <a:schemeClr val="tx1"/>
                        </a:solidFill>
                        <a:effectLst/>
                        <a:latin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tr-TR" sz="900" b="0" i="0" u="none" strike="noStrike" cap="none" normalizeH="0" baseline="0" smtClean="0">
                        <a:ln>
                          <a:noFill/>
                        </a:ln>
                        <a:solidFill>
                          <a:schemeClr val="tx1"/>
                        </a:solidFill>
                        <a:effectLst/>
                        <a:latin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1  0  0    ….         0</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0  1  0    ….          .      </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                 </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                   1     .</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                      1  0</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-1 -1  .  .  .  .  -1 -1</a:t>
                      </a:r>
                      <a:r>
                        <a:rPr kumimoji="0" lang="en-US" altLang="tr-TR" sz="9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 </a:t>
                      </a:r>
                      <a:endParaRPr kumimoji="0" lang="en-US" altLang="tr-TR" sz="900" b="0" i="0" u="none" strike="noStrike" cap="none" normalizeH="0" baseline="0" smtClean="0">
                        <a:ln>
                          <a:noFill/>
                        </a:ln>
                        <a:solidFill>
                          <a:schemeClr val="tx1"/>
                        </a:solidFill>
                        <a:effectLst/>
                        <a:latin typeface="Arial" panose="020B0604020202020204" pitchFamily="34" charset="0"/>
                      </a:endParaRP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0  0  0     ….          0 </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              …</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0      </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    ….       0  0</a:t>
                      </a:r>
                      <a:endParaRPr kumimoji="0" lang="en-US" altLang="tr-TR" sz="900" b="0" i="0" u="none" strike="noStrike" cap="none" normalizeH="0" baseline="0" smtClean="0">
                        <a:ln>
                          <a:noFill/>
                        </a:ln>
                        <a:solidFill>
                          <a:schemeClr val="tx1"/>
                        </a:solidFill>
                        <a:effectLst/>
                        <a:latin typeface="Arial" panose="020B0604020202020204" pitchFamily="34" charset="0"/>
                      </a:endParaRP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0  0  0     ….          0 </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              …</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0          ….       0  0</a:t>
                      </a:r>
                      <a:endParaRPr kumimoji="0" lang="en-US" altLang="tr-TR" sz="900" b="0" i="0" u="none" strike="noStrike" cap="none" normalizeH="0" baseline="0" smtClean="0">
                        <a:ln>
                          <a:noFill/>
                        </a:ln>
                        <a:solidFill>
                          <a:schemeClr val="tx1"/>
                        </a:solidFill>
                        <a:effectLst/>
                        <a:latin typeface="Arial" panose="020B0604020202020204" pitchFamily="34" charset="0"/>
                      </a:endParaRP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0  0  0     ….          0 </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              …</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0          ….       0  0</a:t>
                      </a:r>
                      <a:endParaRPr kumimoji="0" lang="en-US" altLang="tr-TR" sz="900" b="0" i="0" u="none" strike="noStrike" cap="none" normalizeH="0" baseline="0" smtClean="0">
                        <a:ln>
                          <a:noFill/>
                        </a:ln>
                        <a:solidFill>
                          <a:schemeClr val="tx1"/>
                        </a:solidFill>
                        <a:effectLst/>
                        <a:latin typeface="Arial" panose="020B0604020202020204" pitchFamily="34" charset="0"/>
                      </a:endParaRPr>
                    </a:p>
                  </a:txBody>
                  <a:tcPr marT="45711" marB="45711" horzOverflow="overflow">
                    <a:lnL w="127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51571674"/>
                  </a:ext>
                </a:extLst>
              </a:tr>
              <a:tr h="914336">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i14</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i15</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.i</a:t>
                      </a: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26</a:t>
                      </a:r>
                      <a:r>
                        <a:rPr kumimoji="0" lang="en-US" altLang="tr-TR" sz="9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 </a:t>
                      </a:r>
                      <a:endParaRPr kumimoji="0" lang="en-US" altLang="tr-TR" sz="900" b="0" i="0" u="none" strike="noStrike" cap="none" normalizeH="0" baseline="0" smtClean="0">
                        <a:ln>
                          <a:noFill/>
                        </a:ln>
                        <a:solidFill>
                          <a:schemeClr val="tx1"/>
                        </a:solidFill>
                        <a:effectLst/>
                        <a:latin typeface="Arial" panose="020B0604020202020204" pitchFamily="34" charset="0"/>
                      </a:endParaRPr>
                    </a:p>
                  </a:txBody>
                  <a:tcPr marT="45711" marB="45711" horzOverflow="overflow">
                    <a:lnL w="254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tr-TR" sz="900" b="0" i="0" u="none" strike="noStrike" cap="none" normalizeH="0" baseline="0" smtClean="0">
                        <a:ln>
                          <a:noFill/>
                        </a:ln>
                        <a:solidFill>
                          <a:schemeClr val="tx1"/>
                        </a:solidFill>
                        <a:effectLst/>
                        <a:latin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tr-TR" sz="900" b="0" i="0" u="none" strike="noStrike" cap="none" normalizeH="0" baseline="0" smtClean="0">
                        <a:ln>
                          <a:noFill/>
                        </a:ln>
                        <a:solidFill>
                          <a:schemeClr val="tx1"/>
                        </a:solidFill>
                        <a:effectLst/>
                        <a:latin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dirty="0" smtClean="0">
                          <a:ln>
                            <a:noFill/>
                          </a:ln>
                          <a:solidFill>
                            <a:schemeClr val="tx1"/>
                          </a:solidFill>
                          <a:effectLst/>
                          <a:latin typeface="Arial" panose="020B0604020202020204" pitchFamily="34" charset="0"/>
                        </a:rPr>
                        <a:t>-1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dirty="0" smtClean="0">
                          <a:ln>
                            <a:noFill/>
                          </a:ln>
                          <a:solidFill>
                            <a:schemeClr val="tx1"/>
                          </a:solidFill>
                          <a:effectLst/>
                          <a:latin typeface="Arial" panose="020B0604020202020204" pitchFamily="34" charset="0"/>
                        </a:rPr>
                        <a:t>-1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dirty="0" smtClean="0">
                          <a:ln>
                            <a:noFill/>
                          </a:ln>
                          <a:solidFill>
                            <a:schemeClr val="tx1"/>
                          </a:solidFill>
                          <a:effectLst/>
                          <a:latin typeface="Arial" panose="020B0604020202020204"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dirty="0" smtClean="0">
                          <a:ln>
                            <a:noFill/>
                          </a:ln>
                          <a:solidFill>
                            <a:schemeClr val="tx1"/>
                          </a:solidFill>
                          <a:effectLst/>
                          <a:latin typeface="Arial" panose="020B0604020202020204"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tr-TR" sz="900" b="0" i="0" u="none" strike="noStrike" cap="none" normalizeH="0" baseline="0" dirty="0" smtClean="0">
                        <a:ln>
                          <a:noFill/>
                        </a:ln>
                        <a:solidFill>
                          <a:schemeClr val="tx1"/>
                        </a:solidFill>
                        <a:effectLst/>
                        <a:latin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dirty="0" smtClean="0">
                          <a:ln>
                            <a:noFill/>
                          </a:ln>
                          <a:solidFill>
                            <a:schemeClr val="tx1"/>
                          </a:solidFill>
                          <a:effectLst/>
                          <a:latin typeface="Arial" panose="020B0604020202020204" pitchFamily="34" charset="0"/>
                        </a:rPr>
                        <a:t>-1</a:t>
                      </a: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tr-TR" sz="900" b="0" i="0" u="none" strike="noStrike" cap="none" normalizeH="0" baseline="0" smtClean="0">
                        <a:ln>
                          <a:noFill/>
                        </a:ln>
                        <a:solidFill>
                          <a:schemeClr val="tx1"/>
                        </a:solidFill>
                        <a:effectLst/>
                        <a:latin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0  0  0     ….          0 </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              …</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0          ….       0  0</a:t>
                      </a:r>
                      <a:endParaRPr kumimoji="0" lang="en-US" altLang="tr-TR" sz="900" b="0" i="0" u="none" strike="noStrike" cap="none" normalizeH="0" baseline="0" smtClean="0">
                        <a:ln>
                          <a:noFill/>
                        </a:ln>
                        <a:solidFill>
                          <a:schemeClr val="tx1"/>
                        </a:solidFill>
                        <a:effectLst/>
                        <a:latin typeface="Arial" panose="020B0604020202020204" pitchFamily="34" charset="0"/>
                      </a:endParaRP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1  0  0    ….         0</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0  1  0    ….          .      </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       </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                   1     .</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                      1  0</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-1 -1  .  .  .  .  -1 -1</a:t>
                      </a:r>
                      <a:r>
                        <a:rPr kumimoji="0" lang="en-US" altLang="tr-TR" sz="9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 </a:t>
                      </a:r>
                      <a:endParaRPr kumimoji="0" lang="en-US" altLang="tr-TR" sz="900" b="0" i="0" u="none" strike="noStrike" cap="none" normalizeH="0" baseline="0" smtClean="0">
                        <a:ln>
                          <a:noFill/>
                        </a:ln>
                        <a:solidFill>
                          <a:schemeClr val="tx1"/>
                        </a:solidFill>
                        <a:effectLst/>
                        <a:latin typeface="Arial" panose="020B0604020202020204" pitchFamily="34" charset="0"/>
                      </a:endParaRP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0  0  0     ….          0 </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              …</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0          ….       0  0</a:t>
                      </a:r>
                      <a:endParaRPr kumimoji="0" lang="en-US" altLang="tr-TR" sz="900" b="0" i="0" u="none" strike="noStrike" cap="none" normalizeH="0" baseline="0" smtClean="0">
                        <a:ln>
                          <a:noFill/>
                        </a:ln>
                        <a:solidFill>
                          <a:schemeClr val="tx1"/>
                        </a:solidFill>
                        <a:effectLst/>
                        <a:latin typeface="Arial" panose="020B0604020202020204" pitchFamily="34" charset="0"/>
                      </a:endParaRP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0  0  0     ….          0 </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              …</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0          ….       0  0</a:t>
                      </a:r>
                      <a:endParaRPr kumimoji="0" lang="en-US" altLang="tr-TR" sz="900" b="0" i="0" u="none" strike="noStrike" cap="none" normalizeH="0" baseline="0" smtClean="0">
                        <a:ln>
                          <a:noFill/>
                        </a:ln>
                        <a:solidFill>
                          <a:schemeClr val="tx1"/>
                        </a:solidFill>
                        <a:effectLst/>
                        <a:latin typeface="Arial" panose="020B0604020202020204" pitchFamily="34" charset="0"/>
                      </a:endParaRPr>
                    </a:p>
                  </a:txBody>
                  <a:tcPr marT="45711" marB="45711" horzOverflow="overflow">
                    <a:lnL w="127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10806072"/>
                  </a:ext>
                </a:extLst>
              </a:tr>
              <a:tr h="915822">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i1</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i2</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altLang="tr-TR" sz="9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.i</a:t>
                      </a: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13</a:t>
                      </a:r>
                      <a:r>
                        <a:rPr kumimoji="0" lang="en-US" altLang="tr-TR" sz="9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 </a:t>
                      </a:r>
                      <a:endParaRPr kumimoji="0" lang="en-US" altLang="tr-TR" sz="900" b="0" i="0" u="none" strike="noStrike" cap="none" normalizeH="0" baseline="0" smtClean="0">
                        <a:ln>
                          <a:noFill/>
                        </a:ln>
                        <a:solidFill>
                          <a:schemeClr val="tx1"/>
                        </a:solidFill>
                        <a:effectLst/>
                        <a:latin typeface="Arial" panose="020B0604020202020204" pitchFamily="34" charset="0"/>
                      </a:endParaRPr>
                    </a:p>
                  </a:txBody>
                  <a:tcPr marT="45711" marB="45711" horzOverflow="overflow">
                    <a:lnL w="254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tr-TR" sz="900" b="0" i="0" u="none" strike="noStrike" cap="none" normalizeH="0" baseline="0" smtClean="0">
                        <a:ln>
                          <a:noFill/>
                        </a:ln>
                        <a:solidFill>
                          <a:schemeClr val="tx1"/>
                        </a:solidFill>
                        <a:effectLst/>
                        <a:latin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tr-TR" sz="900" b="0" i="0" u="none" strike="noStrike" cap="none" normalizeH="0" baseline="0" smtClean="0">
                        <a:ln>
                          <a:noFill/>
                        </a:ln>
                        <a:solidFill>
                          <a:schemeClr val="tx1"/>
                        </a:solidFill>
                        <a:effectLst/>
                        <a:latin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tr-TR" sz="900" b="0" i="0" u="none" strike="noStrike" cap="none" normalizeH="0" baseline="0" smtClean="0">
                        <a:ln>
                          <a:noFill/>
                        </a:ln>
                        <a:solidFill>
                          <a:schemeClr val="tx1"/>
                        </a:solidFill>
                        <a:effectLst/>
                        <a:latin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tr-TR" sz="900" b="0" i="0" u="none" strike="noStrike" cap="none" normalizeH="0" baseline="0" smtClean="0">
                        <a:ln>
                          <a:noFill/>
                        </a:ln>
                        <a:solidFill>
                          <a:schemeClr val="tx1"/>
                        </a:solidFill>
                        <a:effectLst/>
                        <a:latin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0  0  0     ….          0 </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              …</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0          ….       0  0</a:t>
                      </a:r>
                      <a:endParaRPr kumimoji="0" lang="en-US" altLang="tr-TR" sz="900" b="0" i="0" u="none" strike="noStrike" cap="none" normalizeH="0" baseline="0" smtClean="0">
                        <a:ln>
                          <a:noFill/>
                        </a:ln>
                        <a:solidFill>
                          <a:schemeClr val="tx1"/>
                        </a:solidFill>
                        <a:effectLst/>
                        <a:latin typeface="Arial" panose="020B0604020202020204" pitchFamily="34" charset="0"/>
                      </a:endParaRP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0  0  0     ….          0 </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              …</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0          ….       0  0</a:t>
                      </a:r>
                      <a:endParaRPr kumimoji="0" lang="en-US" altLang="tr-TR" sz="900" b="0" i="0" u="none" strike="noStrike" cap="none" normalizeH="0" baseline="0" smtClean="0">
                        <a:ln>
                          <a:noFill/>
                        </a:ln>
                        <a:solidFill>
                          <a:schemeClr val="tx1"/>
                        </a:solidFill>
                        <a:effectLst/>
                        <a:latin typeface="Arial" panose="020B0604020202020204" pitchFamily="34" charset="0"/>
                      </a:endParaRP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1  0  0    ….         0</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0  1  0    ….          .      </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           </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              1     .</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                      1  0</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-1 -1  .  .  .  .  -1 -1</a:t>
                      </a:r>
                      <a:r>
                        <a:rPr kumimoji="0" lang="en-US" altLang="tr-TR" sz="9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 </a:t>
                      </a:r>
                      <a:endParaRPr kumimoji="0" lang="en-US" altLang="tr-TR" sz="900" b="0" i="0" u="none" strike="noStrike" cap="none" normalizeH="0" baseline="0" smtClean="0">
                        <a:ln>
                          <a:noFill/>
                        </a:ln>
                        <a:solidFill>
                          <a:schemeClr val="tx1"/>
                        </a:solidFill>
                        <a:effectLst/>
                        <a:latin typeface="Arial" panose="020B0604020202020204" pitchFamily="34" charset="0"/>
                      </a:endParaRP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0  0  0     ….          0 </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              …</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0          ….       0  0</a:t>
                      </a:r>
                      <a:endParaRPr kumimoji="0" lang="en-US" altLang="tr-TR" sz="900" b="0" i="0" u="none" strike="noStrike" cap="none" normalizeH="0" baseline="0" smtClean="0">
                        <a:ln>
                          <a:noFill/>
                        </a:ln>
                        <a:solidFill>
                          <a:schemeClr val="tx1"/>
                        </a:solidFill>
                        <a:effectLst/>
                        <a:latin typeface="Arial" panose="020B0604020202020204" pitchFamily="34" charset="0"/>
                      </a:endParaRPr>
                    </a:p>
                  </a:txBody>
                  <a:tcPr marT="45711" marB="45711" horzOverflow="overflow">
                    <a:lnL w="127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49257129"/>
                  </a:ext>
                </a:extLst>
              </a:tr>
              <a:tr h="1012642">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i14</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i15</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altLang="tr-TR" sz="9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i</a:t>
                      </a: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26</a:t>
                      </a:r>
                      <a:r>
                        <a:rPr kumimoji="0" lang="en-US" altLang="tr-TR" sz="9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 </a:t>
                      </a:r>
                      <a:endParaRPr kumimoji="0" lang="en-US" altLang="tr-TR" sz="900" b="0" i="0" u="none" strike="noStrike" cap="none" normalizeH="0" baseline="0" smtClean="0">
                        <a:ln>
                          <a:noFill/>
                        </a:ln>
                        <a:solidFill>
                          <a:schemeClr val="tx1"/>
                        </a:solidFill>
                        <a:effectLst/>
                        <a:latin typeface="Arial" panose="020B0604020202020204" pitchFamily="34" charset="0"/>
                      </a:endParaRPr>
                    </a:p>
                  </a:txBody>
                  <a:tcPr marT="45711" marB="45711" horzOverflow="overflow">
                    <a:lnL w="254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tr-TR" sz="900" b="0" i="0" u="none" strike="noStrike" cap="none" normalizeH="0" baseline="0" smtClean="0">
                        <a:ln>
                          <a:noFill/>
                        </a:ln>
                        <a:solidFill>
                          <a:schemeClr val="tx1"/>
                        </a:solidFill>
                        <a:effectLst/>
                        <a:latin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dirty="0" smtClean="0">
                          <a:ln>
                            <a:noFill/>
                          </a:ln>
                          <a:solidFill>
                            <a:schemeClr val="tx1"/>
                          </a:solidFill>
                          <a:effectLst/>
                          <a:latin typeface="Arial" panose="020B0604020202020204" pitchFamily="34" charset="0"/>
                        </a:rPr>
                        <a:t>-1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dirty="0" smtClean="0">
                          <a:ln>
                            <a:noFill/>
                          </a:ln>
                          <a:solidFill>
                            <a:schemeClr val="tx1"/>
                          </a:solidFill>
                          <a:effectLst/>
                          <a:latin typeface="Arial" panose="020B0604020202020204" pitchFamily="34" charset="0"/>
                        </a:rPr>
                        <a:t>-1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dirty="0" smtClean="0">
                          <a:ln>
                            <a:noFill/>
                          </a:ln>
                          <a:solidFill>
                            <a:schemeClr val="tx1"/>
                          </a:solidFill>
                          <a:effectLst/>
                          <a:latin typeface="Arial" panose="020B0604020202020204"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dirty="0" smtClean="0">
                          <a:ln>
                            <a:noFill/>
                          </a:ln>
                          <a:solidFill>
                            <a:schemeClr val="tx1"/>
                          </a:solidFill>
                          <a:effectLst/>
                          <a:latin typeface="Arial" panose="020B0604020202020204"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tr-TR" sz="900" b="0" i="0" u="none" strike="noStrike" cap="none" normalizeH="0" baseline="0" dirty="0" smtClean="0">
                        <a:ln>
                          <a:noFill/>
                        </a:ln>
                        <a:solidFill>
                          <a:schemeClr val="tx1"/>
                        </a:solidFill>
                        <a:effectLst/>
                        <a:latin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dirty="0" smtClean="0">
                          <a:ln>
                            <a:noFill/>
                          </a:ln>
                          <a:solidFill>
                            <a:schemeClr val="tx1"/>
                          </a:solidFill>
                          <a:effectLst/>
                          <a:latin typeface="Arial" panose="020B0604020202020204" pitchFamily="34" charset="0"/>
                        </a:rPr>
                        <a:t>-1</a:t>
                      </a: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tr-TR" sz="900" b="0" i="0" u="none" strike="noStrike" cap="none" normalizeH="0" baseline="0" smtClean="0">
                        <a:ln>
                          <a:noFill/>
                        </a:ln>
                        <a:solidFill>
                          <a:schemeClr val="tx1"/>
                        </a:solidFill>
                        <a:effectLst/>
                        <a:latin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tr-TR" sz="900" b="0" i="0" u="none" strike="noStrike" cap="none" normalizeH="0" baseline="0" smtClean="0">
                        <a:ln>
                          <a:noFill/>
                        </a:ln>
                        <a:solidFill>
                          <a:schemeClr val="tx1"/>
                        </a:solidFill>
                        <a:effectLst/>
                        <a:latin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900" b="0" i="0" u="none" strike="noStrike" cap="none" normalizeH="0" baseline="0" smtClean="0">
                          <a:ln>
                            <a:noFill/>
                          </a:ln>
                          <a:solidFill>
                            <a:schemeClr val="tx1"/>
                          </a:solidFill>
                          <a:effectLst/>
                          <a:latin typeface="Arial" panose="020B0604020202020204" pitchFamily="34" charset="0"/>
                        </a:rPr>
                        <a:t>1</a:t>
                      </a: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0  0  0     ….          0 </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              …</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0          ….       0  0</a:t>
                      </a:r>
                      <a:endParaRPr kumimoji="0" lang="en-US" altLang="tr-TR" sz="900" b="0" i="0" u="none" strike="noStrike" cap="none" normalizeH="0" baseline="0" smtClean="0">
                        <a:ln>
                          <a:noFill/>
                        </a:ln>
                        <a:solidFill>
                          <a:schemeClr val="tx1"/>
                        </a:solidFill>
                        <a:effectLst/>
                        <a:latin typeface="Arial" panose="020B0604020202020204" pitchFamily="34" charset="0"/>
                      </a:endParaRP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0  0  0     ….          0 </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              …</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0          ….       0  0</a:t>
                      </a:r>
                      <a:endParaRPr kumimoji="0" lang="en-US" altLang="tr-TR" sz="900" b="0" i="0" u="none" strike="noStrike" cap="none" normalizeH="0" baseline="0" smtClean="0">
                        <a:ln>
                          <a:noFill/>
                        </a:ln>
                        <a:solidFill>
                          <a:schemeClr val="tx1"/>
                        </a:solidFill>
                        <a:effectLst/>
                        <a:latin typeface="Arial" panose="020B0604020202020204" pitchFamily="34" charset="0"/>
                      </a:endParaRP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0  0  0     ….          0 </a:t>
                      </a: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              …</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nl-NL" altLang="tr-TR" sz="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0          ….       0  0</a:t>
                      </a:r>
                      <a:r>
                        <a:rPr kumimoji="0" lang="en-US" altLang="tr-TR" sz="900" b="0" i="0" u="none" strike="noStrike" cap="none" normalizeH="0" baseline="0" smtClean="0">
                          <a:ln>
                            <a:noFill/>
                          </a:ln>
                          <a:solidFill>
                            <a:schemeClr val="tx1"/>
                          </a:solidFill>
                          <a:effectLst/>
                          <a:latin typeface="Palatino Linotype" panose="02040502050505030304" pitchFamily="18" charset="0"/>
                          <a:cs typeface="Times New Roman" panose="02020603050405020304" pitchFamily="18" charset="0"/>
                        </a:rPr>
                        <a:t> </a:t>
                      </a:r>
                      <a:endParaRPr kumimoji="0" lang="en-US" altLang="tr-TR" sz="900" b="0" i="0" u="none" strike="noStrike" cap="none" normalizeH="0" baseline="0" smtClean="0">
                        <a:ln>
                          <a:noFill/>
                        </a:ln>
                        <a:solidFill>
                          <a:schemeClr val="tx1"/>
                        </a:solidFill>
                        <a:effectLst/>
                        <a:latin typeface="Arial" panose="020B0604020202020204" pitchFamily="34" charset="0"/>
                      </a:endParaRPr>
                    </a:p>
                  </a:txBody>
                  <a:tcPr marT="45711" marB="4571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fontAlgn="base">
                        <a:spcBef>
                          <a:spcPct val="20000"/>
                        </a:spcBef>
                        <a:spcAft>
                          <a:spcPct val="0"/>
                        </a:spcAft>
                        <a:defRPr sz="1400">
                          <a:solidFill>
                            <a:srgbClr val="79551B"/>
                          </a:solidFill>
                          <a:latin typeface="Palatino Linotype" panose="02040502050505030304" pitchFamily="18" charset="0"/>
                        </a:defRPr>
                      </a:lvl6pPr>
                      <a:lvl7pPr marL="2971800" indent="-228600" fontAlgn="base">
                        <a:spcBef>
                          <a:spcPct val="20000"/>
                        </a:spcBef>
                        <a:spcAft>
                          <a:spcPct val="0"/>
                        </a:spcAft>
                        <a:defRPr sz="1400">
                          <a:solidFill>
                            <a:srgbClr val="79551B"/>
                          </a:solidFill>
                          <a:latin typeface="Palatino Linotype" panose="02040502050505030304" pitchFamily="18" charset="0"/>
                        </a:defRPr>
                      </a:lvl7pPr>
                      <a:lvl8pPr marL="3429000" indent="-228600" fontAlgn="base">
                        <a:spcBef>
                          <a:spcPct val="20000"/>
                        </a:spcBef>
                        <a:spcAft>
                          <a:spcPct val="0"/>
                        </a:spcAft>
                        <a:defRPr sz="1400">
                          <a:solidFill>
                            <a:srgbClr val="79551B"/>
                          </a:solidFill>
                          <a:latin typeface="Palatino Linotype" panose="02040502050505030304" pitchFamily="18" charset="0"/>
                        </a:defRPr>
                      </a:lvl8pPr>
                      <a:lvl9pPr marL="3886200" indent="-228600" fontAlgn="base">
                        <a:spcBef>
                          <a:spcPct val="20000"/>
                        </a:spcBef>
                        <a:spcAft>
                          <a:spcPct val="0"/>
                        </a:spcAft>
                        <a:defRPr sz="1400">
                          <a:solidFill>
                            <a:srgbClr val="79551B"/>
                          </a:solidFill>
                          <a:latin typeface="Palatino Linotype" panose="0204050205050503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tr-TR" sz="900" b="0" i="1" u="none" strike="noStrike" cap="none" normalizeH="0" baseline="0" dirty="0" smtClean="0">
                          <a:ln>
                            <a:noFill/>
                          </a:ln>
                          <a:solidFill>
                            <a:schemeClr val="tx1"/>
                          </a:solidFill>
                          <a:effectLst/>
                          <a:latin typeface="Palatino Linotype" panose="02040502050505030304" pitchFamily="18" charset="0"/>
                          <a:cs typeface="Times New Roman" panose="02020603050405020304" pitchFamily="18" charset="0"/>
                        </a:rPr>
                        <a:t>1  0  0    ….         0</a:t>
                      </a:r>
                      <a:endParaRPr kumimoji="0" lang="nl-NL" altLang="tr-TR"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dirty="0" smtClean="0">
                          <a:ln>
                            <a:noFill/>
                          </a:ln>
                          <a:solidFill>
                            <a:schemeClr val="tx1"/>
                          </a:solidFill>
                          <a:effectLst/>
                          <a:latin typeface="Palatino Linotype" panose="02040502050505030304" pitchFamily="18" charset="0"/>
                          <a:cs typeface="Times New Roman" panose="02020603050405020304" pitchFamily="18" charset="0"/>
                        </a:rPr>
                        <a:t>0  1  0    ….          .      </a:t>
                      </a:r>
                      <a:endParaRPr kumimoji="0" lang="nl-NL" altLang="tr-TR"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dirty="0" smtClean="0">
                          <a:ln>
                            <a:noFill/>
                          </a:ln>
                          <a:solidFill>
                            <a:schemeClr val="tx1"/>
                          </a:solidFill>
                          <a:effectLst/>
                          <a:latin typeface="Palatino Linotype" panose="02040502050505030304" pitchFamily="18" charset="0"/>
                          <a:cs typeface="Times New Roman" panose="02020603050405020304" pitchFamily="18" charset="0"/>
                        </a:rPr>
                        <a:t>.            </a:t>
                      </a:r>
                      <a:endParaRPr kumimoji="0" lang="nl-NL" altLang="tr-TR"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dirty="0" smtClean="0">
                          <a:ln>
                            <a:noFill/>
                          </a:ln>
                          <a:solidFill>
                            <a:schemeClr val="tx1"/>
                          </a:solidFill>
                          <a:effectLst/>
                          <a:latin typeface="Palatino Linotype" panose="02040502050505030304" pitchFamily="18" charset="0"/>
                          <a:cs typeface="Times New Roman" panose="02020603050405020304" pitchFamily="18" charset="0"/>
                        </a:rPr>
                        <a:t>               1     .</a:t>
                      </a:r>
                      <a:endParaRPr kumimoji="0" lang="nl-NL" altLang="tr-TR"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dirty="0" smtClean="0">
                          <a:ln>
                            <a:noFill/>
                          </a:ln>
                          <a:solidFill>
                            <a:schemeClr val="tx1"/>
                          </a:solidFill>
                          <a:effectLst/>
                          <a:latin typeface="Palatino Linotype" panose="02040502050505030304" pitchFamily="18" charset="0"/>
                          <a:cs typeface="Times New Roman" panose="02020603050405020304" pitchFamily="18" charset="0"/>
                        </a:rPr>
                        <a:t>.                      1  0</a:t>
                      </a:r>
                      <a:endParaRPr kumimoji="0" lang="nl-NL" altLang="tr-TR"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900" b="0" i="1" u="none" strike="noStrike" cap="none" normalizeH="0" baseline="0" dirty="0" smtClean="0">
                          <a:ln>
                            <a:noFill/>
                          </a:ln>
                          <a:solidFill>
                            <a:schemeClr val="tx1"/>
                          </a:solidFill>
                          <a:effectLst/>
                          <a:latin typeface="Palatino Linotype" panose="02040502050505030304" pitchFamily="18" charset="0"/>
                          <a:cs typeface="Times New Roman" panose="02020603050405020304" pitchFamily="18" charset="0"/>
                        </a:rPr>
                        <a:t>-1 -1  .  .  .  .  -1 -1</a:t>
                      </a:r>
                      <a:endParaRPr kumimoji="0" lang="en-US" altLang="tr-TR" sz="900" b="0" i="0" u="none" strike="noStrike" cap="none" normalizeH="0" baseline="0" dirty="0" smtClean="0">
                        <a:ln>
                          <a:noFill/>
                        </a:ln>
                        <a:solidFill>
                          <a:schemeClr val="tx1"/>
                        </a:solidFill>
                        <a:effectLst/>
                        <a:latin typeface="Arial" panose="020B0604020202020204" pitchFamily="34" charset="0"/>
                      </a:endParaRPr>
                    </a:p>
                  </a:txBody>
                  <a:tcPr marT="45711" marB="45711" horzOverflow="overflow">
                    <a:lnL w="127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42867671"/>
                  </a:ext>
                </a:extLst>
              </a:tr>
            </a:tbl>
          </a:graphicData>
        </a:graphic>
      </p:graphicFrame>
      <p:sp>
        <p:nvSpPr>
          <p:cNvPr id="2" name="Slayt Numarası Yer Tutucusu 1"/>
          <p:cNvSpPr>
            <a:spLocks noGrp="1"/>
          </p:cNvSpPr>
          <p:nvPr>
            <p:ph type="sldNum" sz="quarter" idx="12"/>
          </p:nvPr>
        </p:nvSpPr>
        <p:spPr/>
        <p:txBody>
          <a:bodyPr/>
          <a:lstStyle/>
          <a:p>
            <a:pPr>
              <a:defRPr/>
            </a:pPr>
            <a:fld id="{CC68EAD6-609F-4627-89B0-F0220FC8EC95}" type="slidenum">
              <a:rPr lang="en-US" altLang="tr-TR" smtClean="0"/>
              <a:pPr>
                <a:defRPr/>
              </a:pPr>
              <a:t>77</a:t>
            </a:fld>
            <a:endParaRPr lang="en-US" altLang="tr-TR"/>
          </a:p>
        </p:txBody>
      </p:sp>
    </p:spTree>
    <p:extLst>
      <p:ext uri="{BB962C8B-B14F-4D97-AF65-F5344CB8AC3E}">
        <p14:creationId xmlns:p14="http://schemas.microsoft.com/office/powerpoint/2010/main" val="35292538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title"/>
          </p:nvPr>
        </p:nvSpPr>
        <p:spPr/>
        <p:txBody>
          <a:bodyPr/>
          <a:lstStyle/>
          <a:p>
            <a:pPr eaLnBrk="1" hangingPunct="1"/>
            <a:r>
              <a:rPr lang="en-US" altLang="tr-TR" smtClean="0"/>
              <a:t>MIRT</a:t>
            </a:r>
            <a:endParaRPr lang="nl-NL" altLang="tr-TR" smtClean="0"/>
          </a:p>
        </p:txBody>
      </p:sp>
      <p:graphicFrame>
        <p:nvGraphicFramePr>
          <p:cNvPr id="21507" name="Object 10"/>
          <p:cNvGraphicFramePr>
            <a:graphicFrameLocks noGrp="1" noChangeAspect="1"/>
          </p:cNvGraphicFramePr>
          <p:nvPr>
            <p:ph sz="half" idx="1"/>
          </p:nvPr>
        </p:nvGraphicFramePr>
        <p:xfrm>
          <a:off x="5086350" y="1516064"/>
          <a:ext cx="4679950" cy="1487487"/>
        </p:xfrm>
        <a:graphic>
          <a:graphicData uri="http://schemas.openxmlformats.org/presentationml/2006/ole">
            <mc:AlternateContent xmlns:mc="http://schemas.openxmlformats.org/markup-compatibility/2006">
              <mc:Choice xmlns:v="urn:schemas-microsoft-com:vml" Requires="v">
                <p:oleObj spid="_x0000_s25616" name="Equation" r:id="rId3" imgW="2286000" imgH="838200" progId="Equation.DSMT4">
                  <p:embed/>
                </p:oleObj>
              </mc:Choice>
              <mc:Fallback>
                <p:oleObj name="Equation" r:id="rId3" imgW="2286000" imgH="838200" progId="Equation.DSMT4">
                  <p:embed/>
                  <p:pic>
                    <p:nvPicPr>
                      <p:cNvPr id="21507"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6350" y="1516064"/>
                        <a:ext cx="4679950" cy="1487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08" name="Rectangle 4"/>
          <p:cNvSpPr>
            <a:spLocks noChangeArrowheads="1"/>
          </p:cNvSpPr>
          <p:nvPr/>
        </p:nvSpPr>
        <p:spPr bwMode="auto">
          <a:xfrm>
            <a:off x="1522413" y="30300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0"/>
              </a:spcBef>
              <a:buFontTx/>
              <a:buNone/>
            </a:pPr>
            <a:endParaRPr lang="tr-TR" altLang="tr-TR" sz="1800">
              <a:solidFill>
                <a:schemeClr val="tx1"/>
              </a:solidFill>
              <a:latin typeface="Arial" panose="020B0604020202020204" pitchFamily="34" charset="0"/>
            </a:endParaRPr>
          </a:p>
        </p:txBody>
      </p:sp>
      <p:sp>
        <p:nvSpPr>
          <p:cNvPr id="21509" name="Rectangle 7"/>
          <p:cNvSpPr>
            <a:spLocks noChangeArrowheads="1"/>
          </p:cNvSpPr>
          <p:nvPr/>
        </p:nvSpPr>
        <p:spPr bwMode="auto">
          <a:xfrm>
            <a:off x="1522413" y="30300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0"/>
              </a:spcBef>
              <a:buFontTx/>
              <a:buNone/>
            </a:pPr>
            <a:endParaRPr lang="tr-TR" altLang="tr-TR" sz="1800">
              <a:solidFill>
                <a:schemeClr val="tx1"/>
              </a:solidFill>
              <a:latin typeface="Arial" panose="020B0604020202020204" pitchFamily="34" charset="0"/>
            </a:endParaRPr>
          </a:p>
        </p:txBody>
      </p:sp>
      <p:sp>
        <p:nvSpPr>
          <p:cNvPr id="21510" name="Rectangle 9"/>
          <p:cNvSpPr>
            <a:spLocks noChangeArrowheads="1"/>
          </p:cNvSpPr>
          <p:nvPr/>
        </p:nvSpPr>
        <p:spPr bwMode="auto">
          <a:xfrm>
            <a:off x="1522413" y="30300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0"/>
              </a:spcBef>
              <a:buFontTx/>
              <a:buNone/>
            </a:pPr>
            <a:endParaRPr lang="tr-TR" altLang="tr-TR" sz="1800">
              <a:solidFill>
                <a:schemeClr val="tx1"/>
              </a:solidFill>
              <a:latin typeface="Arial" panose="020B0604020202020204" pitchFamily="34" charset="0"/>
            </a:endParaRPr>
          </a:p>
        </p:txBody>
      </p:sp>
      <p:sp>
        <p:nvSpPr>
          <p:cNvPr id="21511" name="Text Box 14"/>
          <p:cNvSpPr txBox="1">
            <a:spLocks noChangeArrowheads="1"/>
          </p:cNvSpPr>
          <p:nvPr/>
        </p:nvSpPr>
        <p:spPr bwMode="auto">
          <a:xfrm>
            <a:off x="4006851" y="3284538"/>
            <a:ext cx="5832475" cy="140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50000"/>
              </a:spcBef>
              <a:buFontTx/>
              <a:buNone/>
            </a:pPr>
            <a:r>
              <a:rPr lang="en-US" altLang="tr-TR" sz="2000" i="1" dirty="0" err="1">
                <a:solidFill>
                  <a:schemeClr val="tx1"/>
                </a:solidFill>
                <a:latin typeface="Arial" panose="020B0604020202020204" pitchFamily="34" charset="0"/>
              </a:rPr>
              <a:t>a</a:t>
            </a:r>
            <a:r>
              <a:rPr lang="en-US" altLang="tr-TR" sz="1800" i="1" dirty="0" err="1">
                <a:solidFill>
                  <a:schemeClr val="tx1"/>
                </a:solidFill>
                <a:latin typeface="Arial" panose="020B0604020202020204" pitchFamily="34" charset="0"/>
              </a:rPr>
              <a:t>i</a:t>
            </a:r>
            <a:r>
              <a:rPr lang="en-US" altLang="tr-TR" sz="1800" dirty="0">
                <a:solidFill>
                  <a:schemeClr val="tx1"/>
                </a:solidFill>
                <a:latin typeface="Arial" panose="020B0604020202020204" pitchFamily="34" charset="0"/>
              </a:rPr>
              <a:t> : (</a:t>
            </a:r>
            <a:r>
              <a:rPr lang="en-US" altLang="tr-TR" sz="1800" i="1" dirty="0">
                <a:solidFill>
                  <a:schemeClr val="tx1"/>
                </a:solidFill>
                <a:latin typeface="Arial" panose="020B0604020202020204" pitchFamily="34" charset="0"/>
              </a:rPr>
              <a:t> ai1</a:t>
            </a:r>
            <a:r>
              <a:rPr lang="en-US" altLang="tr-TR" sz="1800" dirty="0">
                <a:solidFill>
                  <a:schemeClr val="tx1"/>
                </a:solidFill>
                <a:latin typeface="Arial" panose="020B0604020202020204" pitchFamily="34" charset="0"/>
              </a:rPr>
              <a:t>, </a:t>
            </a:r>
            <a:r>
              <a:rPr lang="en-US" altLang="tr-TR" sz="1800" i="1" dirty="0">
                <a:solidFill>
                  <a:schemeClr val="tx1"/>
                </a:solidFill>
                <a:latin typeface="Arial" panose="020B0604020202020204" pitchFamily="34" charset="0"/>
              </a:rPr>
              <a:t>ai2</a:t>
            </a:r>
            <a:r>
              <a:rPr lang="en-US" altLang="tr-TR" sz="1800" dirty="0">
                <a:solidFill>
                  <a:schemeClr val="tx1"/>
                </a:solidFill>
                <a:latin typeface="Arial" panose="020B0604020202020204" pitchFamily="34" charset="0"/>
              </a:rPr>
              <a:t>, …, </a:t>
            </a:r>
            <a:r>
              <a:rPr lang="en-US" altLang="tr-TR" sz="1800" i="1" dirty="0" err="1">
                <a:solidFill>
                  <a:schemeClr val="tx1"/>
                </a:solidFill>
                <a:latin typeface="Arial" panose="020B0604020202020204" pitchFamily="34" charset="0"/>
              </a:rPr>
              <a:t>aik</a:t>
            </a:r>
            <a:r>
              <a:rPr lang="en-US" altLang="tr-TR" sz="1800" dirty="0">
                <a:solidFill>
                  <a:schemeClr val="tx1"/>
                </a:solidFill>
                <a:latin typeface="Arial" panose="020B0604020202020204" pitchFamily="34" charset="0"/>
              </a:rPr>
              <a:t>)‘ is a vector of item discrimination </a:t>
            </a:r>
            <a:r>
              <a:rPr lang="en-US" altLang="tr-TR" sz="1800" i="1" dirty="0">
                <a:solidFill>
                  <a:schemeClr val="tx1"/>
                </a:solidFill>
                <a:latin typeface="Arial" panose="020B0604020202020204" pitchFamily="34" charset="0"/>
              </a:rPr>
              <a:t>di : </a:t>
            </a:r>
            <a:r>
              <a:rPr lang="en-US" altLang="tr-TR" sz="1800" dirty="0">
                <a:solidFill>
                  <a:schemeClr val="tx1"/>
                </a:solidFill>
                <a:latin typeface="Arial" panose="020B0604020202020204" pitchFamily="34" charset="0"/>
              </a:rPr>
              <a:t>a scalar parameter related to item difficulty, and </a:t>
            </a:r>
          </a:p>
          <a:p>
            <a:pPr eaLnBrk="1" hangingPunct="1">
              <a:spcBef>
                <a:spcPct val="50000"/>
              </a:spcBef>
              <a:buFontTx/>
              <a:buNone/>
            </a:pPr>
            <a:r>
              <a:rPr lang="en-US" altLang="tr-TR" sz="2000" b="1" i="1" dirty="0">
                <a:solidFill>
                  <a:schemeClr val="tx1"/>
                </a:solidFill>
                <a:latin typeface="Arial" panose="020B0604020202020204" pitchFamily="34" charset="0"/>
                <a:sym typeface="Symbol" panose="05050102010706020507" pitchFamily="18" charset="2"/>
              </a:rPr>
              <a:t></a:t>
            </a:r>
            <a:r>
              <a:rPr lang="en-US" altLang="tr-TR" sz="1800" i="1" dirty="0">
                <a:solidFill>
                  <a:schemeClr val="tx1"/>
                </a:solidFill>
                <a:latin typeface="Arial" panose="020B0604020202020204" pitchFamily="34" charset="0"/>
              </a:rPr>
              <a:t>j</a:t>
            </a:r>
            <a:r>
              <a:rPr lang="en-US" altLang="tr-TR" sz="1800" dirty="0">
                <a:solidFill>
                  <a:schemeClr val="tx1"/>
                </a:solidFill>
                <a:latin typeface="Arial" panose="020B0604020202020204" pitchFamily="34" charset="0"/>
              </a:rPr>
              <a:t> =(</a:t>
            </a:r>
            <a:r>
              <a:rPr lang="en-US" altLang="tr-TR" sz="1800" i="1" dirty="0">
                <a:solidFill>
                  <a:schemeClr val="tx1"/>
                </a:solidFill>
                <a:latin typeface="Arial" panose="020B0604020202020204" pitchFamily="34" charset="0"/>
                <a:sym typeface="Symbol" panose="05050102010706020507" pitchFamily="18" charset="2"/>
              </a:rPr>
              <a:t></a:t>
            </a:r>
            <a:r>
              <a:rPr lang="en-US" altLang="tr-TR" sz="1800" i="1" dirty="0">
                <a:solidFill>
                  <a:schemeClr val="tx1"/>
                </a:solidFill>
                <a:latin typeface="Arial" panose="020B0604020202020204" pitchFamily="34" charset="0"/>
              </a:rPr>
              <a:t>1j</a:t>
            </a:r>
            <a:r>
              <a:rPr lang="en-US" altLang="tr-TR" sz="1800" dirty="0">
                <a:solidFill>
                  <a:schemeClr val="tx1"/>
                </a:solidFill>
                <a:latin typeface="Arial" panose="020B0604020202020204" pitchFamily="34" charset="0"/>
              </a:rPr>
              <a:t> , </a:t>
            </a:r>
            <a:r>
              <a:rPr lang="en-US" altLang="tr-TR" sz="1800" i="1" dirty="0">
                <a:solidFill>
                  <a:schemeClr val="tx1"/>
                </a:solidFill>
                <a:latin typeface="Arial" panose="020B0604020202020204" pitchFamily="34" charset="0"/>
                <a:sym typeface="Symbol" panose="05050102010706020507" pitchFamily="18" charset="2"/>
              </a:rPr>
              <a:t></a:t>
            </a:r>
            <a:r>
              <a:rPr lang="en-US" altLang="tr-TR" sz="1800" i="1" dirty="0">
                <a:solidFill>
                  <a:schemeClr val="tx1"/>
                </a:solidFill>
                <a:latin typeface="Arial" panose="020B0604020202020204" pitchFamily="34" charset="0"/>
              </a:rPr>
              <a:t>2j</a:t>
            </a:r>
            <a:r>
              <a:rPr lang="en-US" altLang="tr-TR" sz="1800" dirty="0">
                <a:solidFill>
                  <a:schemeClr val="tx1"/>
                </a:solidFill>
                <a:latin typeface="Arial" panose="020B0604020202020204" pitchFamily="34" charset="0"/>
              </a:rPr>
              <a:t>,….,</a:t>
            </a:r>
            <a:r>
              <a:rPr lang="en-US" altLang="tr-TR" sz="1800" i="1" dirty="0">
                <a:solidFill>
                  <a:schemeClr val="tx1"/>
                </a:solidFill>
                <a:latin typeface="Arial" panose="020B0604020202020204" pitchFamily="34" charset="0"/>
              </a:rPr>
              <a:t> </a:t>
            </a:r>
            <a:r>
              <a:rPr lang="en-US" altLang="tr-TR" sz="1800" i="1" dirty="0">
                <a:solidFill>
                  <a:schemeClr val="tx1"/>
                </a:solidFill>
                <a:latin typeface="Arial" panose="020B0604020202020204" pitchFamily="34" charset="0"/>
                <a:sym typeface="Symbol" panose="05050102010706020507" pitchFamily="18" charset="2"/>
              </a:rPr>
              <a:t></a:t>
            </a:r>
            <a:r>
              <a:rPr lang="en-US" altLang="tr-TR" sz="1800" i="1" dirty="0" err="1">
                <a:solidFill>
                  <a:schemeClr val="tx1"/>
                </a:solidFill>
                <a:latin typeface="Arial" panose="020B0604020202020204" pitchFamily="34" charset="0"/>
              </a:rPr>
              <a:t>kj</a:t>
            </a:r>
            <a:r>
              <a:rPr lang="en-US" altLang="tr-TR" sz="1800" dirty="0">
                <a:solidFill>
                  <a:schemeClr val="tx1"/>
                </a:solidFill>
                <a:latin typeface="Arial" panose="020B0604020202020204" pitchFamily="34" charset="0"/>
              </a:rPr>
              <a:t>)  is a vector of ability parameters for person </a:t>
            </a:r>
            <a:r>
              <a:rPr lang="en-US" altLang="tr-TR" sz="1800" i="1" dirty="0">
                <a:solidFill>
                  <a:schemeClr val="tx1"/>
                </a:solidFill>
                <a:latin typeface="Arial" panose="020B0604020202020204" pitchFamily="34" charset="0"/>
              </a:rPr>
              <a:t>j </a:t>
            </a:r>
            <a:r>
              <a:rPr lang="en-US" altLang="tr-TR" sz="1800" dirty="0">
                <a:solidFill>
                  <a:schemeClr val="tx1"/>
                </a:solidFill>
                <a:latin typeface="Arial" panose="020B0604020202020204" pitchFamily="34" charset="0"/>
              </a:rPr>
              <a:t>on </a:t>
            </a:r>
            <a:r>
              <a:rPr lang="en-US" altLang="tr-TR" sz="1800" i="1" dirty="0">
                <a:solidFill>
                  <a:schemeClr val="tx1"/>
                </a:solidFill>
                <a:latin typeface="Arial" panose="020B0604020202020204" pitchFamily="34" charset="0"/>
              </a:rPr>
              <a:t>k</a:t>
            </a:r>
            <a:r>
              <a:rPr lang="en-US" altLang="tr-TR" sz="1800" dirty="0">
                <a:solidFill>
                  <a:schemeClr val="tx1"/>
                </a:solidFill>
                <a:latin typeface="Arial" panose="020B0604020202020204" pitchFamily="34" charset="0"/>
              </a:rPr>
              <a:t> dimensions,. </a:t>
            </a:r>
            <a:endParaRPr lang="nl-NL" altLang="tr-TR" sz="1800" dirty="0">
              <a:solidFill>
                <a:schemeClr val="tx1"/>
              </a:solidFill>
              <a:latin typeface="Arial" panose="020B0604020202020204" pitchFamily="34" charset="0"/>
            </a:endParaRPr>
          </a:p>
        </p:txBody>
      </p:sp>
      <p:graphicFrame>
        <p:nvGraphicFramePr>
          <p:cNvPr id="21512" name="Object 15"/>
          <p:cNvGraphicFramePr>
            <a:graphicFrameLocks noGrp="1" noChangeAspect="1"/>
          </p:cNvGraphicFramePr>
          <p:nvPr>
            <p:ph sz="half" idx="2"/>
          </p:nvPr>
        </p:nvGraphicFramePr>
        <p:xfrm>
          <a:off x="7823200" y="4691063"/>
          <a:ext cx="1727200" cy="1289050"/>
        </p:xfrm>
        <a:graphic>
          <a:graphicData uri="http://schemas.openxmlformats.org/presentationml/2006/ole">
            <mc:AlternateContent xmlns:mc="http://schemas.openxmlformats.org/markup-compatibility/2006">
              <mc:Choice xmlns:v="urn:schemas-microsoft-com:vml" Requires="v">
                <p:oleObj spid="_x0000_s25617" name="Equation" r:id="rId5" imgW="901309" imgH="672808" progId="Equation.DSMT4">
                  <p:embed/>
                </p:oleObj>
              </mc:Choice>
              <mc:Fallback>
                <p:oleObj name="Equation" r:id="rId5" imgW="901309" imgH="672808" progId="Equation.DSMT4">
                  <p:embed/>
                  <p:pic>
                    <p:nvPicPr>
                      <p:cNvPr id="21512"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3200" y="4691063"/>
                        <a:ext cx="1727200" cy="128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3" name="Text Box 17"/>
          <p:cNvSpPr txBox="1">
            <a:spLocks noChangeArrowheads="1"/>
          </p:cNvSpPr>
          <p:nvPr/>
        </p:nvSpPr>
        <p:spPr bwMode="auto">
          <a:xfrm>
            <a:off x="6454776" y="5589588"/>
            <a:ext cx="1366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50000"/>
              </a:spcBef>
              <a:buFontTx/>
              <a:buNone/>
            </a:pPr>
            <a:r>
              <a:rPr lang="en-US" altLang="tr-TR" sz="1800" dirty="0">
                <a:solidFill>
                  <a:schemeClr val="tx1"/>
                </a:solidFill>
                <a:latin typeface="Arial" panose="020B0604020202020204" pitchFamily="34" charset="0"/>
              </a:rPr>
              <a:t>MDISC</a:t>
            </a:r>
            <a:r>
              <a:rPr lang="en-US" altLang="tr-TR" sz="1800" dirty="0">
                <a:solidFill>
                  <a:schemeClr val="tx1"/>
                </a:solidFill>
                <a:latin typeface="Arial" panose="020B0604020202020204" pitchFamily="34" charset="0"/>
                <a:sym typeface="Wingdings" panose="05000000000000000000" pitchFamily="2" charset="2"/>
              </a:rPr>
              <a:t></a:t>
            </a:r>
            <a:endParaRPr lang="nl-NL" altLang="tr-TR" sz="1800" dirty="0">
              <a:solidFill>
                <a:schemeClr val="tx1"/>
              </a:solidFill>
              <a:latin typeface="Arial" panose="020B0604020202020204" pitchFamily="34" charset="0"/>
            </a:endParaRPr>
          </a:p>
        </p:txBody>
      </p:sp>
      <p:sp>
        <p:nvSpPr>
          <p:cNvPr id="2" name="Slayt Numarası Yer Tutucusu 1"/>
          <p:cNvSpPr>
            <a:spLocks noGrp="1"/>
          </p:cNvSpPr>
          <p:nvPr>
            <p:ph type="sldNum" sz="quarter" idx="12"/>
          </p:nvPr>
        </p:nvSpPr>
        <p:spPr/>
        <p:txBody>
          <a:bodyPr/>
          <a:lstStyle/>
          <a:p>
            <a:pPr rtl="0"/>
            <a:fld id="{E5137D0E-4A4F-4307-8994-C1891D747D59}" type="slidenum">
              <a:rPr lang="tr-TR" smtClean="0"/>
              <a:t>78</a:t>
            </a:fld>
            <a:endParaRPr lang="tr-TR" dirty="0"/>
          </a:p>
        </p:txBody>
      </p:sp>
    </p:spTree>
    <p:extLst>
      <p:ext uri="{BB962C8B-B14F-4D97-AF65-F5344CB8AC3E}">
        <p14:creationId xmlns:p14="http://schemas.microsoft.com/office/powerpoint/2010/main" val="320536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sz="half" idx="1"/>
          </p:nvPr>
        </p:nvSpPr>
        <p:spPr>
          <a:xfrm>
            <a:off x="4006850" y="5229225"/>
            <a:ext cx="2665412" cy="503238"/>
          </a:xfrm>
        </p:spPr>
        <p:txBody>
          <a:bodyPr/>
          <a:lstStyle/>
          <a:p>
            <a:pPr eaLnBrk="1" hangingPunct="1"/>
            <a:r>
              <a:rPr lang="en-US" altLang="tr-TR" sz="2400" b="1">
                <a:solidFill>
                  <a:schemeClr val="bg1"/>
                </a:solidFill>
              </a:rPr>
              <a:t>Item level DIF</a:t>
            </a:r>
            <a:endParaRPr lang="nl-NL" altLang="tr-TR" sz="2400" b="1">
              <a:solidFill>
                <a:schemeClr val="bg1"/>
              </a:solidFill>
            </a:endParaRPr>
          </a:p>
        </p:txBody>
      </p:sp>
      <p:graphicFrame>
        <p:nvGraphicFramePr>
          <p:cNvPr id="12291" name="Object 19"/>
          <p:cNvGraphicFramePr>
            <a:graphicFrameLocks noGrp="1" noChangeAspect="1"/>
          </p:cNvGraphicFramePr>
          <p:nvPr>
            <p:ph sz="quarter" idx="2"/>
          </p:nvPr>
        </p:nvGraphicFramePr>
        <p:xfrm>
          <a:off x="4510087" y="4149726"/>
          <a:ext cx="5372100" cy="625475"/>
        </p:xfrm>
        <a:graphic>
          <a:graphicData uri="http://schemas.openxmlformats.org/presentationml/2006/ole">
            <mc:AlternateContent xmlns:mc="http://schemas.openxmlformats.org/markup-compatibility/2006">
              <mc:Choice xmlns:v="urn:schemas-microsoft-com:vml" Requires="v">
                <p:oleObj spid="_x0000_s26650" name="Equation" r:id="rId3" imgW="2070100" imgH="241300" progId="Equation.DSMT4">
                  <p:embed/>
                </p:oleObj>
              </mc:Choice>
              <mc:Fallback>
                <p:oleObj name="Equation" r:id="rId3" imgW="2070100" imgH="241300" progId="Equation.DSMT4">
                  <p:embed/>
                  <p:pic>
                    <p:nvPicPr>
                      <p:cNvPr id="12291"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0087" y="4149726"/>
                        <a:ext cx="5372100"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2" name="Rectangle 4"/>
          <p:cNvSpPr>
            <a:spLocks noChangeArrowheads="1"/>
          </p:cNvSpPr>
          <p:nvPr/>
        </p:nvSpPr>
        <p:spPr bwMode="auto">
          <a:xfrm>
            <a:off x="15224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0"/>
              </a:spcBef>
              <a:buFontTx/>
              <a:buNone/>
            </a:pPr>
            <a:endParaRPr lang="tr-TR" altLang="tr-TR" sz="1800">
              <a:solidFill>
                <a:schemeClr val="tx1"/>
              </a:solidFill>
              <a:latin typeface="Arial" panose="020B0604020202020204" pitchFamily="34" charset="0"/>
            </a:endParaRPr>
          </a:p>
        </p:txBody>
      </p:sp>
      <p:sp>
        <p:nvSpPr>
          <p:cNvPr id="12293" name="Rectangle 5"/>
          <p:cNvSpPr>
            <a:spLocks noChangeArrowheads="1"/>
          </p:cNvSpPr>
          <p:nvPr/>
        </p:nvSpPr>
        <p:spPr bwMode="auto">
          <a:xfrm>
            <a:off x="15224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0"/>
              </a:spcBef>
              <a:buFontTx/>
              <a:buNone/>
            </a:pPr>
            <a:endParaRPr lang="tr-TR" altLang="tr-TR" sz="1800">
              <a:solidFill>
                <a:schemeClr val="tx1"/>
              </a:solidFill>
              <a:latin typeface="Arial" panose="020B0604020202020204" pitchFamily="34" charset="0"/>
            </a:endParaRPr>
          </a:p>
        </p:txBody>
      </p:sp>
      <p:sp>
        <p:nvSpPr>
          <p:cNvPr id="12294" name="Rectangle 8"/>
          <p:cNvSpPr>
            <a:spLocks noChangeArrowheads="1"/>
          </p:cNvSpPr>
          <p:nvPr/>
        </p:nvSpPr>
        <p:spPr bwMode="auto">
          <a:xfrm>
            <a:off x="1522413" y="31300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0"/>
              </a:spcBef>
              <a:buFontTx/>
              <a:buNone/>
            </a:pPr>
            <a:endParaRPr lang="tr-TR" altLang="tr-TR" sz="1800">
              <a:solidFill>
                <a:schemeClr val="tx1"/>
              </a:solidFill>
              <a:latin typeface="Arial" panose="020B0604020202020204" pitchFamily="34" charset="0"/>
            </a:endParaRPr>
          </a:p>
        </p:txBody>
      </p:sp>
      <p:graphicFrame>
        <p:nvGraphicFramePr>
          <p:cNvPr id="12295" name="Object 7"/>
          <p:cNvGraphicFramePr>
            <a:graphicFrameLocks noChangeAspect="1"/>
          </p:cNvGraphicFramePr>
          <p:nvPr/>
        </p:nvGraphicFramePr>
        <p:xfrm>
          <a:off x="7318376" y="5157788"/>
          <a:ext cx="2592387" cy="531812"/>
        </p:xfrm>
        <a:graphic>
          <a:graphicData uri="http://schemas.openxmlformats.org/presentationml/2006/ole">
            <mc:AlternateContent xmlns:mc="http://schemas.openxmlformats.org/markup-compatibility/2006">
              <mc:Choice xmlns:v="urn:schemas-microsoft-com:vml" Requires="v">
                <p:oleObj spid="_x0000_s26651" name="Equation" r:id="rId5" imgW="1117600" imgH="228600" progId="Equation.DSMT4">
                  <p:embed/>
                </p:oleObj>
              </mc:Choice>
              <mc:Fallback>
                <p:oleObj name="Equation" r:id="rId5" imgW="1117600" imgH="228600" progId="Equation.DSMT4">
                  <p:embed/>
                  <p:pic>
                    <p:nvPicPr>
                      <p:cNvPr id="1229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8376" y="5157788"/>
                        <a:ext cx="25923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6" name="Rectangle 9"/>
          <p:cNvSpPr>
            <a:spLocks noChangeArrowheads="1"/>
          </p:cNvSpPr>
          <p:nvPr/>
        </p:nvSpPr>
        <p:spPr bwMode="auto">
          <a:xfrm>
            <a:off x="4006850" y="5734050"/>
            <a:ext cx="18732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50000"/>
              </a:spcBef>
            </a:pPr>
            <a:r>
              <a:rPr lang="en-US" altLang="tr-TR" sz="2400" b="1">
                <a:solidFill>
                  <a:schemeClr val="bg1"/>
                </a:solidFill>
              </a:rPr>
              <a:t>Base-2PL</a:t>
            </a:r>
            <a:endParaRPr lang="nl-NL" altLang="tr-TR" sz="2400" b="1">
              <a:solidFill>
                <a:schemeClr val="bg1"/>
              </a:solidFill>
            </a:endParaRPr>
          </a:p>
        </p:txBody>
      </p:sp>
      <p:sp>
        <p:nvSpPr>
          <p:cNvPr id="12297" name="Rectangle 11"/>
          <p:cNvSpPr>
            <a:spLocks noChangeArrowheads="1"/>
          </p:cNvSpPr>
          <p:nvPr/>
        </p:nvSpPr>
        <p:spPr bwMode="auto">
          <a:xfrm>
            <a:off x="1522413" y="31300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0"/>
              </a:spcBef>
              <a:buFontTx/>
              <a:buNone/>
            </a:pPr>
            <a:endParaRPr lang="tr-TR" altLang="tr-TR" sz="1800">
              <a:solidFill>
                <a:schemeClr val="tx1"/>
              </a:solidFill>
              <a:latin typeface="Arial" panose="020B0604020202020204" pitchFamily="34" charset="0"/>
            </a:endParaRPr>
          </a:p>
        </p:txBody>
      </p:sp>
      <p:sp>
        <p:nvSpPr>
          <p:cNvPr id="12298" name="Rectangle 18"/>
          <p:cNvSpPr>
            <a:spLocks noChangeArrowheads="1"/>
          </p:cNvSpPr>
          <p:nvPr/>
        </p:nvSpPr>
        <p:spPr bwMode="auto">
          <a:xfrm>
            <a:off x="4006850" y="3716338"/>
            <a:ext cx="31686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r>
              <a:rPr lang="en-US" altLang="tr-TR" sz="2400" b="1">
                <a:solidFill>
                  <a:schemeClr val="bg1"/>
                </a:solidFill>
              </a:rPr>
              <a:t>Domain Level DIF</a:t>
            </a:r>
          </a:p>
        </p:txBody>
      </p:sp>
      <p:sp>
        <p:nvSpPr>
          <p:cNvPr id="12299" name="Rectangle 22"/>
          <p:cNvSpPr>
            <a:spLocks noChangeArrowheads="1"/>
          </p:cNvSpPr>
          <p:nvPr/>
        </p:nvSpPr>
        <p:spPr bwMode="auto">
          <a:xfrm>
            <a:off x="2854326" y="4724401"/>
            <a:ext cx="705643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buFontTx/>
              <a:buNone/>
            </a:pPr>
            <a:r>
              <a:rPr lang="en-US" altLang="tr-TR" sz="1800">
                <a:solidFill>
                  <a:schemeClr val="bg1"/>
                </a:solidFill>
              </a:rPr>
              <a:t>The nested item effects (</a:t>
            </a:r>
            <a:r>
              <a:rPr lang="el-GR" altLang="tr-TR" sz="1800">
                <a:solidFill>
                  <a:schemeClr val="bg1"/>
                </a:solidFill>
              </a:rPr>
              <a:t>τ</a:t>
            </a:r>
            <a:r>
              <a:rPr lang="en-US" altLang="tr-TR" sz="1800" i="1" baseline="-25000">
                <a:solidFill>
                  <a:schemeClr val="bg1"/>
                </a:solidFill>
              </a:rPr>
              <a:t>ic</a:t>
            </a:r>
            <a:r>
              <a:rPr lang="en-US" altLang="tr-TR" sz="1800" i="1">
                <a:solidFill>
                  <a:schemeClr val="bg1"/>
                </a:solidFill>
              </a:rPr>
              <a:t>‘s) </a:t>
            </a:r>
            <a:r>
              <a:rPr lang="en-US" altLang="tr-TR" sz="1800">
                <a:solidFill>
                  <a:schemeClr val="bg1"/>
                </a:solidFill>
              </a:rPr>
              <a:t>are replaced</a:t>
            </a:r>
            <a:r>
              <a:rPr lang="en-US" altLang="tr-TR" sz="1800" i="1">
                <a:solidFill>
                  <a:schemeClr val="bg1"/>
                </a:solidFill>
              </a:rPr>
              <a:t> </a:t>
            </a:r>
            <a:r>
              <a:rPr lang="en-US" altLang="tr-TR" sz="1800">
                <a:solidFill>
                  <a:schemeClr val="bg1"/>
                </a:solidFill>
              </a:rPr>
              <a:t>by item main effects</a:t>
            </a:r>
            <a:r>
              <a:rPr lang="en-US" altLang="tr-TR" sz="1800" i="1">
                <a:solidFill>
                  <a:schemeClr val="bg1"/>
                </a:solidFill>
              </a:rPr>
              <a:t> (</a:t>
            </a:r>
            <a:r>
              <a:rPr lang="el-GR" altLang="tr-TR" sz="1800">
                <a:solidFill>
                  <a:schemeClr val="bg1"/>
                </a:solidFill>
              </a:rPr>
              <a:t>τ</a:t>
            </a:r>
            <a:r>
              <a:rPr lang="en-US" altLang="tr-TR" sz="1800" i="1" baseline="-25000">
                <a:solidFill>
                  <a:schemeClr val="bg1"/>
                </a:solidFill>
              </a:rPr>
              <a:t>i</a:t>
            </a:r>
            <a:r>
              <a:rPr lang="en-US" altLang="tr-TR" sz="1800" i="1">
                <a:solidFill>
                  <a:schemeClr val="bg1"/>
                </a:solidFill>
              </a:rPr>
              <a:t>‘s)</a:t>
            </a:r>
            <a:r>
              <a:rPr lang="en-US" altLang="tr-TR" sz="1800">
                <a:solidFill>
                  <a:schemeClr val="bg1"/>
                </a:solidFill>
              </a:rPr>
              <a:t>.</a:t>
            </a:r>
            <a:endParaRPr lang="nl-NL" altLang="tr-TR" sz="1800">
              <a:solidFill>
                <a:schemeClr val="bg1"/>
              </a:solidFill>
            </a:endParaRPr>
          </a:p>
        </p:txBody>
      </p:sp>
      <p:graphicFrame>
        <p:nvGraphicFramePr>
          <p:cNvPr id="12300" name="Object 23"/>
          <p:cNvGraphicFramePr>
            <a:graphicFrameLocks noGrp="1" noChangeAspect="1"/>
          </p:cNvGraphicFramePr>
          <p:nvPr>
            <p:ph sz="quarter" idx="3"/>
          </p:nvPr>
        </p:nvGraphicFramePr>
        <p:xfrm>
          <a:off x="7246937" y="5734051"/>
          <a:ext cx="2089150" cy="550863"/>
        </p:xfrm>
        <a:graphic>
          <a:graphicData uri="http://schemas.openxmlformats.org/presentationml/2006/ole">
            <mc:AlternateContent xmlns:mc="http://schemas.openxmlformats.org/markup-compatibility/2006">
              <mc:Choice xmlns:v="urn:schemas-microsoft-com:vml" Requires="v">
                <p:oleObj spid="_x0000_s26652" name="Equation" r:id="rId7" imgW="711200" imgH="228600" progId="Equation.DSMT4">
                  <p:embed/>
                </p:oleObj>
              </mc:Choice>
              <mc:Fallback>
                <p:oleObj name="Equation" r:id="rId7" imgW="711200" imgH="228600" progId="Equation.DSMT4">
                  <p:embed/>
                  <p:pic>
                    <p:nvPicPr>
                      <p:cNvPr id="12300"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46937" y="5734051"/>
                        <a:ext cx="2089150"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01" name="Rectangle 25"/>
          <p:cNvSpPr>
            <a:spLocks noChangeArrowheads="1"/>
          </p:cNvSpPr>
          <p:nvPr/>
        </p:nvSpPr>
        <p:spPr bwMode="auto">
          <a:xfrm>
            <a:off x="4149726" y="1989138"/>
            <a:ext cx="5832475"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r>
              <a:rPr lang="el-GR" altLang="tr-TR" sz="1800" i="1"/>
              <a:t>ν</a:t>
            </a:r>
            <a:r>
              <a:rPr lang="en-US" altLang="tr-TR" sz="1800" i="1"/>
              <a:t> </a:t>
            </a:r>
            <a:r>
              <a:rPr lang="en-US" altLang="tr-TR" sz="1800"/>
              <a:t>  is the dichotomous domain-dimension variable, </a:t>
            </a:r>
          </a:p>
          <a:p>
            <a:pPr eaLnBrk="1" hangingPunct="1"/>
            <a:r>
              <a:rPr lang="en-US" altLang="tr-TR" sz="1800" i="1"/>
              <a:t>g</a:t>
            </a:r>
            <a:r>
              <a:rPr lang="en-US" altLang="tr-TR" sz="1800"/>
              <a:t> is the dichotomous grade-group variable , </a:t>
            </a:r>
          </a:p>
          <a:p>
            <a:pPr eaLnBrk="1" hangingPunct="1"/>
            <a:r>
              <a:rPr lang="el-GR" altLang="tr-TR" sz="1800"/>
              <a:t>τ</a:t>
            </a:r>
            <a:r>
              <a:rPr lang="en-US" altLang="tr-TR" sz="1800" i="1" baseline="-25000"/>
              <a:t>ic</a:t>
            </a:r>
            <a:r>
              <a:rPr lang="en-US" altLang="tr-TR" sz="1800" i="1"/>
              <a:t>  </a:t>
            </a:r>
            <a:r>
              <a:rPr lang="en-US" altLang="tr-TR" sz="1800"/>
              <a:t>is the within group nested item effects.</a:t>
            </a:r>
            <a:endParaRPr lang="nl-NL" altLang="tr-TR" sz="1800"/>
          </a:p>
        </p:txBody>
      </p:sp>
      <p:graphicFrame>
        <p:nvGraphicFramePr>
          <p:cNvPr id="12302" name="Object 26"/>
          <p:cNvGraphicFramePr>
            <a:graphicFrameLocks noChangeAspect="1"/>
          </p:cNvGraphicFramePr>
          <p:nvPr/>
        </p:nvGraphicFramePr>
        <p:xfrm>
          <a:off x="3360737" y="1268414"/>
          <a:ext cx="6478588" cy="706437"/>
        </p:xfrm>
        <a:graphic>
          <a:graphicData uri="http://schemas.openxmlformats.org/presentationml/2006/ole">
            <mc:AlternateContent xmlns:mc="http://schemas.openxmlformats.org/markup-compatibility/2006">
              <mc:Choice xmlns:v="urn:schemas-microsoft-com:vml" Requires="v">
                <p:oleObj spid="_x0000_s26653" name="Equation" r:id="rId9" imgW="2209800" imgH="241300" progId="Equation.DSMT4">
                  <p:embed/>
                </p:oleObj>
              </mc:Choice>
              <mc:Fallback>
                <p:oleObj name="Equation" r:id="rId9" imgW="2209800" imgH="241300" progId="Equation.DSMT4">
                  <p:embed/>
                  <p:pic>
                    <p:nvPicPr>
                      <p:cNvPr id="12302"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60737" y="1268414"/>
                        <a:ext cx="647858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303" name="Text Box 28"/>
          <p:cNvSpPr>
            <a:spLocks noGrp="1" noChangeArrowheads="1"/>
          </p:cNvSpPr>
          <p:nvPr>
            <p:ph type="title"/>
          </p:nvPr>
        </p:nvSpPr>
        <p:spPr>
          <a:xfrm>
            <a:off x="2206626" y="620713"/>
            <a:ext cx="3673475" cy="647700"/>
          </a:xfrm>
          <a:noFill/>
        </p:spPr>
        <p:txBody>
          <a:bodyPr/>
          <a:lstStyle/>
          <a:p>
            <a:pPr eaLnBrk="1" hangingPunct="1"/>
            <a:r>
              <a:rPr lang="en-US" altLang="tr-TR" b="1" smtClean="0"/>
              <a:t>Complete Model</a:t>
            </a:r>
            <a:endParaRPr lang="nl-NL" altLang="tr-TR" b="1" smtClean="0"/>
          </a:p>
        </p:txBody>
      </p:sp>
      <p:sp>
        <p:nvSpPr>
          <p:cNvPr id="12304" name="Rectangle 29"/>
          <p:cNvSpPr>
            <a:spLocks noChangeArrowheads="1"/>
          </p:cNvSpPr>
          <p:nvPr/>
        </p:nvSpPr>
        <p:spPr bwMode="auto">
          <a:xfrm>
            <a:off x="2206625" y="3213101"/>
            <a:ext cx="5484812"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0"/>
              </a:spcBef>
              <a:buFontTx/>
              <a:buNone/>
            </a:pPr>
            <a:r>
              <a:rPr lang="en-US" altLang="tr-TR" b="1"/>
              <a:t>Reduced Models</a:t>
            </a:r>
            <a:endParaRPr lang="nl-NL" altLang="tr-TR" b="1"/>
          </a:p>
        </p:txBody>
      </p:sp>
      <p:sp>
        <p:nvSpPr>
          <p:cNvPr id="2" name="Slayt Numarası Yer Tutucusu 1"/>
          <p:cNvSpPr>
            <a:spLocks noGrp="1"/>
          </p:cNvSpPr>
          <p:nvPr>
            <p:ph type="sldNum" sz="quarter" idx="12"/>
          </p:nvPr>
        </p:nvSpPr>
        <p:spPr/>
        <p:txBody>
          <a:bodyPr/>
          <a:lstStyle/>
          <a:p>
            <a:pPr>
              <a:defRPr/>
            </a:pPr>
            <a:fld id="{ABED7553-D4A1-4CD0-948D-079AD3C9E2E4}" type="slidenum">
              <a:rPr lang="en-US" altLang="tr-TR" smtClean="0"/>
              <a:pPr>
                <a:defRPr/>
              </a:pPr>
              <a:t>79</a:t>
            </a:fld>
            <a:endParaRPr lang="en-US" altLang="tr-TR"/>
          </a:p>
        </p:txBody>
      </p:sp>
    </p:spTree>
    <p:extLst>
      <p:ext uri="{BB962C8B-B14F-4D97-AF65-F5344CB8AC3E}">
        <p14:creationId xmlns:p14="http://schemas.microsoft.com/office/powerpoint/2010/main" val="66098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smtClean="0"/>
              <a:t>Klasik Test Kuramı ve Eleştiriler</a:t>
            </a:r>
            <a:endParaRPr lang="tr-TR" dirty="0"/>
          </a:p>
        </p:txBody>
      </p:sp>
      <p:sp>
        <p:nvSpPr>
          <p:cNvPr id="3" name="İçerik Yer Tutucusu 2"/>
          <p:cNvSpPr>
            <a:spLocks noGrp="1"/>
          </p:cNvSpPr>
          <p:nvPr>
            <p:ph idx="1"/>
          </p:nvPr>
        </p:nvSpPr>
        <p:spPr>
          <a:xfrm>
            <a:off x="5180012" y="838200"/>
            <a:ext cx="6172201" cy="5486400"/>
          </a:xfrm>
        </p:spPr>
        <p:txBody>
          <a:bodyPr rtlCol="0">
            <a:normAutofit fontScale="92500" lnSpcReduction="10000"/>
          </a:bodyPr>
          <a:lstStyle/>
          <a:p>
            <a:pPr marL="0" indent="0" rtl="0">
              <a:buNone/>
            </a:pPr>
            <a:r>
              <a:rPr lang="tr-TR" dirty="0" smtClean="0"/>
              <a:t>Klasik Test Kuramı</a:t>
            </a:r>
          </a:p>
          <a:p>
            <a:pPr rtl="0"/>
            <a:r>
              <a:rPr lang="tr-TR" dirty="0" smtClean="0"/>
              <a:t>Pratik</a:t>
            </a:r>
          </a:p>
          <a:p>
            <a:pPr rtl="0"/>
            <a:r>
              <a:rPr lang="tr-TR" dirty="0" smtClean="0"/>
              <a:t>Sade</a:t>
            </a:r>
          </a:p>
          <a:p>
            <a:r>
              <a:rPr lang="tr-TR" dirty="0" smtClean="0"/>
              <a:t>Çok iyi örnekleri var</a:t>
            </a:r>
          </a:p>
          <a:p>
            <a:endParaRPr lang="tr-TR" dirty="0" smtClean="0"/>
          </a:p>
          <a:p>
            <a:pPr marL="0" indent="0">
              <a:buNone/>
            </a:pPr>
            <a:r>
              <a:rPr lang="tr-TR" dirty="0" smtClean="0"/>
              <a:t>Peki neden başka kuram arayışı</a:t>
            </a:r>
            <a:endParaRPr lang="tr-TR" dirty="0"/>
          </a:p>
          <a:p>
            <a:r>
              <a:rPr lang="tr-TR" dirty="0" smtClean="0"/>
              <a:t>Grubun ölçülen yetenek açısından heterojenliği</a:t>
            </a:r>
          </a:p>
          <a:p>
            <a:pPr lvl="1"/>
            <a:r>
              <a:rPr lang="tr-TR" dirty="0" smtClean="0"/>
              <a:t>Gruba bağımlılık</a:t>
            </a:r>
          </a:p>
          <a:p>
            <a:r>
              <a:rPr lang="tr-TR" dirty="0" smtClean="0"/>
              <a:t>Tahmin edilen beceri düzeyinin (hesaplanan puan) seçilen maddeler bağımlılıği</a:t>
            </a:r>
          </a:p>
          <a:p>
            <a:r>
              <a:rPr lang="tr-TR" dirty="0" smtClean="0"/>
              <a:t>Hata tahmini puan düzeyinde</a:t>
            </a:r>
          </a:p>
          <a:p>
            <a:r>
              <a:rPr lang="tr-TR" dirty="0" smtClean="0"/>
              <a:t>Madde ve bireyler ayrı ölçeklerde*</a:t>
            </a:r>
          </a:p>
          <a:p>
            <a:r>
              <a:rPr lang="tr-TR" dirty="0" smtClean="0"/>
              <a:t>Model testi yok</a:t>
            </a:r>
          </a:p>
        </p:txBody>
      </p:sp>
      <p:sp>
        <p:nvSpPr>
          <p:cNvPr id="4" name="Slayt Numarası Yer Tutucusu 3"/>
          <p:cNvSpPr>
            <a:spLocks noGrp="1"/>
          </p:cNvSpPr>
          <p:nvPr>
            <p:ph type="sldNum" sz="quarter" idx="12"/>
          </p:nvPr>
        </p:nvSpPr>
        <p:spPr/>
        <p:txBody>
          <a:bodyPr/>
          <a:lstStyle/>
          <a:p>
            <a:pPr rtl="0"/>
            <a:fld id="{E5137D0E-4A4F-4307-8994-C1891D747D59}" type="slidenum">
              <a:rPr lang="tr-TR" smtClean="0"/>
              <a:pPr rtl="0"/>
              <a:t>8</a:t>
            </a:fld>
            <a:endParaRPr lang="tr-TR" dirty="0"/>
          </a:p>
        </p:txBody>
      </p:sp>
    </p:spTree>
    <p:extLst>
      <p:ext uri="{BB962C8B-B14F-4D97-AF65-F5344CB8AC3E}">
        <p14:creationId xmlns:p14="http://schemas.microsoft.com/office/powerpoint/2010/main" val="9084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title"/>
          </p:nvPr>
        </p:nvSpPr>
        <p:spPr>
          <a:xfrm>
            <a:off x="4294188" y="765175"/>
            <a:ext cx="5484813" cy="623888"/>
          </a:xfrm>
        </p:spPr>
        <p:txBody>
          <a:bodyPr/>
          <a:lstStyle/>
          <a:p>
            <a:pPr eaLnBrk="1" hangingPunct="1"/>
            <a:r>
              <a:rPr lang="en-US" altLang="tr-TR" smtClean="0"/>
              <a:t>The Complete Model</a:t>
            </a:r>
            <a:endParaRPr lang="nl-NL" altLang="tr-TR" smtClean="0"/>
          </a:p>
        </p:txBody>
      </p:sp>
      <p:graphicFrame>
        <p:nvGraphicFramePr>
          <p:cNvPr id="23555" name="Object 4"/>
          <p:cNvGraphicFramePr>
            <a:graphicFrameLocks noGrp="1" noChangeAspect="1"/>
          </p:cNvGraphicFramePr>
          <p:nvPr>
            <p:ph sz="half" idx="1"/>
          </p:nvPr>
        </p:nvGraphicFramePr>
        <p:xfrm>
          <a:off x="4799012" y="1557338"/>
          <a:ext cx="4967288" cy="1663700"/>
        </p:xfrm>
        <a:graphic>
          <a:graphicData uri="http://schemas.openxmlformats.org/presentationml/2006/ole">
            <mc:AlternateContent xmlns:mc="http://schemas.openxmlformats.org/markup-compatibility/2006">
              <mc:Choice xmlns:v="urn:schemas-microsoft-com:vml" Requires="v">
                <p:oleObj spid="_x0000_s27668" name="Equation" r:id="rId3" imgW="2286000" imgH="838200" progId="Equation.DSMT4">
                  <p:embed/>
                </p:oleObj>
              </mc:Choice>
              <mc:Fallback>
                <p:oleObj name="Equation" r:id="rId3" imgW="2286000" imgH="838200" progId="Equation.DSMT4">
                  <p:embed/>
                  <p:pic>
                    <p:nvPicPr>
                      <p:cNvPr id="2355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012" y="1557338"/>
                        <a:ext cx="4967288" cy="166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6" name="Object 9"/>
          <p:cNvGraphicFramePr>
            <a:graphicFrameLocks noGrp="1" noChangeAspect="1"/>
          </p:cNvGraphicFramePr>
          <p:nvPr>
            <p:ph sz="quarter" idx="3"/>
          </p:nvPr>
        </p:nvGraphicFramePr>
        <p:xfrm>
          <a:off x="4913313" y="5033963"/>
          <a:ext cx="1641475" cy="754062"/>
        </p:xfrm>
        <a:graphic>
          <a:graphicData uri="http://schemas.openxmlformats.org/presentationml/2006/ole">
            <mc:AlternateContent xmlns:mc="http://schemas.openxmlformats.org/markup-compatibility/2006">
              <mc:Choice xmlns:v="urn:schemas-microsoft-com:vml" Requires="v">
                <p:oleObj spid="_x0000_s27669" name="Equation" r:id="rId5" imgW="939392" imgH="431613" progId="Equation.DSMT4">
                  <p:embed/>
                </p:oleObj>
              </mc:Choice>
              <mc:Fallback>
                <p:oleObj name="Equation" r:id="rId5" imgW="939392" imgH="431613" progId="Equation.DSMT4">
                  <p:embed/>
                  <p:pic>
                    <p:nvPicPr>
                      <p:cNvPr id="23556"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3313" y="5033963"/>
                        <a:ext cx="1641475" cy="754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7" name="Rectangle 11"/>
          <p:cNvSpPr>
            <a:spLocks noChangeArrowheads="1"/>
          </p:cNvSpPr>
          <p:nvPr/>
        </p:nvSpPr>
        <p:spPr bwMode="auto">
          <a:xfrm>
            <a:off x="7173912" y="4941889"/>
            <a:ext cx="27368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lnSpc>
                <a:spcPct val="80000"/>
              </a:lnSpc>
              <a:buFontTx/>
              <a:buChar char="–"/>
            </a:pPr>
            <a:r>
              <a:rPr lang="en-US" altLang="tr-TR" sz="1800">
                <a:solidFill>
                  <a:schemeClr val="bg1"/>
                </a:solidFill>
                <a:latin typeface="Arial" panose="020B0604020202020204" pitchFamily="34" charset="0"/>
              </a:rPr>
              <a:t>where H is the 48 total effect coded item effects formed for (13-1) items in each domain by (2x2) test facets.</a:t>
            </a:r>
            <a:r>
              <a:rPr lang="nl-NL" altLang="tr-TR" sz="1800">
                <a:solidFill>
                  <a:schemeClr val="bg1"/>
                </a:solidFill>
                <a:latin typeface="Arial" panose="020B0604020202020204" pitchFamily="34" charset="0"/>
              </a:rPr>
              <a:t> </a:t>
            </a:r>
            <a:endParaRPr lang="en-US" altLang="tr-TR" sz="1800">
              <a:solidFill>
                <a:schemeClr val="bg1"/>
              </a:solidFill>
              <a:latin typeface="Arial" panose="020B0604020202020204" pitchFamily="34" charset="0"/>
            </a:endParaRPr>
          </a:p>
        </p:txBody>
      </p:sp>
      <p:graphicFrame>
        <p:nvGraphicFramePr>
          <p:cNvPr id="23558" name="Object 15"/>
          <p:cNvGraphicFramePr>
            <a:graphicFrameLocks noGrp="1" noChangeAspect="1"/>
          </p:cNvGraphicFramePr>
          <p:nvPr>
            <p:ph sz="quarter" idx="2"/>
          </p:nvPr>
        </p:nvGraphicFramePr>
        <p:xfrm>
          <a:off x="4799012" y="3789363"/>
          <a:ext cx="4997450" cy="531812"/>
        </p:xfrm>
        <a:graphic>
          <a:graphicData uri="http://schemas.openxmlformats.org/presentationml/2006/ole">
            <mc:AlternateContent xmlns:mc="http://schemas.openxmlformats.org/markup-compatibility/2006">
              <mc:Choice xmlns:v="urn:schemas-microsoft-com:vml" Requires="v">
                <p:oleObj spid="_x0000_s27670" name="Equation" r:id="rId7" imgW="2260600" imgH="241300" progId="Equation.DSMT4">
                  <p:embed/>
                </p:oleObj>
              </mc:Choice>
              <mc:Fallback>
                <p:oleObj name="Equation" r:id="rId7" imgW="2260600" imgH="241300" progId="Equation.DSMT4">
                  <p:embed/>
                  <p:pic>
                    <p:nvPicPr>
                      <p:cNvPr id="23558" name="Object 15"/>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99012" y="3789363"/>
                        <a:ext cx="4997450"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Slayt Numarası Yer Tutucusu 1"/>
          <p:cNvSpPr>
            <a:spLocks noGrp="1"/>
          </p:cNvSpPr>
          <p:nvPr>
            <p:ph type="sldNum" sz="quarter" idx="12"/>
          </p:nvPr>
        </p:nvSpPr>
        <p:spPr/>
        <p:txBody>
          <a:bodyPr/>
          <a:lstStyle/>
          <a:p>
            <a:pPr>
              <a:defRPr/>
            </a:pPr>
            <a:fld id="{E844D104-CA31-43A9-9DEC-78E0CD42EF58}" type="slidenum">
              <a:rPr lang="en-US" altLang="tr-TR" smtClean="0"/>
              <a:pPr>
                <a:defRPr/>
              </a:pPr>
              <a:t>80</a:t>
            </a:fld>
            <a:endParaRPr lang="en-US" altLang="tr-TR"/>
          </a:p>
        </p:txBody>
      </p:sp>
    </p:spTree>
    <p:extLst>
      <p:ext uri="{BB962C8B-B14F-4D97-AF65-F5344CB8AC3E}">
        <p14:creationId xmlns:p14="http://schemas.microsoft.com/office/powerpoint/2010/main" val="71232534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ChangeArrowheads="1"/>
          </p:cNvSpPr>
          <p:nvPr/>
        </p:nvSpPr>
        <p:spPr bwMode="auto">
          <a:xfrm>
            <a:off x="15224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0"/>
              </a:spcBef>
              <a:buFontTx/>
              <a:buNone/>
            </a:pPr>
            <a:endParaRPr lang="tr-TR" altLang="tr-TR" sz="1800">
              <a:solidFill>
                <a:schemeClr val="tx1"/>
              </a:solidFill>
              <a:latin typeface="Arial" panose="020B0604020202020204" pitchFamily="34" charset="0"/>
            </a:endParaRPr>
          </a:p>
        </p:txBody>
      </p:sp>
      <p:sp>
        <p:nvSpPr>
          <p:cNvPr id="25603" name="Text Box 9"/>
          <p:cNvSpPr txBox="1">
            <a:spLocks noChangeArrowheads="1"/>
          </p:cNvSpPr>
          <p:nvPr/>
        </p:nvSpPr>
        <p:spPr bwMode="auto">
          <a:xfrm>
            <a:off x="2781301" y="1700213"/>
            <a:ext cx="2879725"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50000"/>
              </a:spcBef>
              <a:buFontTx/>
              <a:buNone/>
            </a:pPr>
            <a:r>
              <a:rPr lang="en-US" altLang="tr-TR" sz="1800">
                <a:latin typeface="Arial" panose="020B0604020202020204" pitchFamily="34" charset="0"/>
              </a:rPr>
              <a:t>Conditional mean plots (smoothed) item proportions for the Closed Syllables and the Open Syllables Scales</a:t>
            </a:r>
            <a:endParaRPr lang="nl-NL" altLang="tr-TR" sz="1800">
              <a:latin typeface="Arial" panose="020B0604020202020204" pitchFamily="34" charset="0"/>
            </a:endParaRPr>
          </a:p>
        </p:txBody>
      </p:sp>
      <p:sp>
        <p:nvSpPr>
          <p:cNvPr id="25604" name="Text Box 15"/>
          <p:cNvSpPr txBox="1">
            <a:spLocks noChangeArrowheads="1"/>
          </p:cNvSpPr>
          <p:nvPr/>
        </p:nvSpPr>
        <p:spPr bwMode="auto">
          <a:xfrm>
            <a:off x="2709862" y="765176"/>
            <a:ext cx="28082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50000"/>
              </a:spcBef>
              <a:buFontTx/>
              <a:buNone/>
            </a:pPr>
            <a:r>
              <a:rPr lang="en-US" altLang="tr-TR" sz="2400" b="1">
                <a:latin typeface="Arial" panose="020B0604020202020204" pitchFamily="34" charset="0"/>
              </a:rPr>
              <a:t>Preliminary Data Analyses</a:t>
            </a:r>
            <a:endParaRPr lang="nl-NL" altLang="tr-TR" sz="2400" b="1">
              <a:latin typeface="Arial" panose="020B0604020202020204" pitchFamily="34" charset="0"/>
            </a:endParaRPr>
          </a:p>
        </p:txBody>
      </p:sp>
      <p:sp>
        <p:nvSpPr>
          <p:cNvPr id="25605" name="Rectangle 19"/>
          <p:cNvSpPr>
            <a:spLocks noChangeArrowheads="1"/>
          </p:cNvSpPr>
          <p:nvPr/>
        </p:nvSpPr>
        <p:spPr bwMode="auto">
          <a:xfrm>
            <a:off x="15224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0"/>
              </a:spcBef>
              <a:buFontTx/>
              <a:buNone/>
            </a:pPr>
            <a:endParaRPr lang="tr-TR" altLang="tr-TR" sz="1800">
              <a:solidFill>
                <a:schemeClr val="tx1"/>
              </a:solidFill>
              <a:latin typeface="Arial" panose="020B0604020202020204" pitchFamily="34" charset="0"/>
            </a:endParaRPr>
          </a:p>
        </p:txBody>
      </p:sp>
      <p:graphicFrame>
        <p:nvGraphicFramePr>
          <p:cNvPr id="25606" name="Object 18"/>
          <p:cNvGraphicFramePr>
            <a:graphicFrameLocks noChangeAspect="1"/>
          </p:cNvGraphicFramePr>
          <p:nvPr/>
        </p:nvGraphicFramePr>
        <p:xfrm>
          <a:off x="6599237" y="692150"/>
          <a:ext cx="3340100" cy="2611438"/>
        </p:xfrm>
        <a:graphic>
          <a:graphicData uri="http://schemas.openxmlformats.org/presentationml/2006/ole">
            <mc:AlternateContent xmlns:mc="http://schemas.openxmlformats.org/markup-compatibility/2006">
              <mc:Choice xmlns:v="urn:schemas-microsoft-com:vml" Requires="v">
                <p:oleObj spid="_x0000_s28686" name="Graph Sheet" r:id="rId3" imgW="3352800" imgH="2590465" progId="SPLUSGraphSheetFileType">
                  <p:embed/>
                </p:oleObj>
              </mc:Choice>
              <mc:Fallback>
                <p:oleObj name="Graph Sheet" r:id="rId3" imgW="3352800" imgH="2590465" progId="SPLUSGraphSheetFileType">
                  <p:embed/>
                  <p:pic>
                    <p:nvPicPr>
                      <p:cNvPr id="25606"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9237" y="692150"/>
                        <a:ext cx="3340100"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7" name="Rectangle 21"/>
          <p:cNvSpPr>
            <a:spLocks noChangeArrowheads="1"/>
          </p:cNvSpPr>
          <p:nvPr/>
        </p:nvSpPr>
        <p:spPr bwMode="auto">
          <a:xfrm>
            <a:off x="1522413" y="22362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0"/>
              </a:spcBef>
              <a:buFontTx/>
              <a:buNone/>
            </a:pPr>
            <a:endParaRPr lang="tr-TR" altLang="tr-TR" sz="1800">
              <a:solidFill>
                <a:schemeClr val="tx1"/>
              </a:solidFill>
              <a:latin typeface="Arial" panose="020B0604020202020204" pitchFamily="34" charset="0"/>
            </a:endParaRPr>
          </a:p>
        </p:txBody>
      </p:sp>
      <p:graphicFrame>
        <p:nvGraphicFramePr>
          <p:cNvPr id="25608" name="Object 20"/>
          <p:cNvGraphicFramePr>
            <a:graphicFrameLocks noChangeAspect="1"/>
          </p:cNvGraphicFramePr>
          <p:nvPr/>
        </p:nvGraphicFramePr>
        <p:xfrm>
          <a:off x="6599237" y="3476626"/>
          <a:ext cx="3455988" cy="2690813"/>
        </p:xfrm>
        <a:graphic>
          <a:graphicData uri="http://schemas.openxmlformats.org/presentationml/2006/ole">
            <mc:AlternateContent xmlns:mc="http://schemas.openxmlformats.org/markup-compatibility/2006">
              <mc:Choice xmlns:v="urn:schemas-microsoft-com:vml" Requires="v">
                <p:oleObj spid="_x0000_s28687" name="Graph Sheet" r:id="rId5" imgW="3352800" imgH="2590465" progId="SPLUSGraphSheetFileType">
                  <p:embed/>
                </p:oleObj>
              </mc:Choice>
              <mc:Fallback>
                <p:oleObj name="Graph Sheet" r:id="rId5" imgW="3352800" imgH="2590465" progId="SPLUSGraphSheetFileType">
                  <p:embed/>
                  <p:pic>
                    <p:nvPicPr>
                      <p:cNvPr id="25608"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9237" y="3476626"/>
                        <a:ext cx="3455988"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ayt Numarası Yer Tutucusu 1"/>
          <p:cNvSpPr>
            <a:spLocks noGrp="1"/>
          </p:cNvSpPr>
          <p:nvPr>
            <p:ph type="sldNum" sz="quarter" idx="12"/>
          </p:nvPr>
        </p:nvSpPr>
        <p:spPr/>
        <p:txBody>
          <a:bodyPr/>
          <a:lstStyle/>
          <a:p>
            <a:pPr rtl="0"/>
            <a:fld id="{E5137D0E-4A4F-4307-8994-C1891D747D59}" type="slidenum">
              <a:rPr lang="tr-TR" smtClean="0"/>
              <a:t>81</a:t>
            </a:fld>
            <a:endParaRPr lang="tr-TR" dirty="0"/>
          </a:p>
        </p:txBody>
      </p:sp>
    </p:spTree>
    <p:extLst>
      <p:ext uri="{BB962C8B-B14F-4D97-AF65-F5344CB8AC3E}">
        <p14:creationId xmlns:p14="http://schemas.microsoft.com/office/powerpoint/2010/main" val="184433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522413" y="3733800"/>
            <a:ext cx="9144000" cy="1143000"/>
          </a:xfrm>
        </p:spPr>
        <p:txBody>
          <a:bodyPr rtlCol="0"/>
          <a:lstStyle/>
          <a:p>
            <a:r>
              <a:rPr lang="tr-TR" sz="4800" dirty="0" smtClean="0"/>
              <a:t>BOBUT için MTK</a:t>
            </a:r>
            <a:endParaRPr lang="tr-TR" sz="4800" dirty="0"/>
          </a:p>
        </p:txBody>
      </p:sp>
      <p:sp>
        <p:nvSpPr>
          <p:cNvPr id="3" name="Alt Başlık 2"/>
          <p:cNvSpPr>
            <a:spLocks noGrp="1"/>
          </p:cNvSpPr>
          <p:nvPr>
            <p:ph type="subTitle" idx="1"/>
          </p:nvPr>
        </p:nvSpPr>
        <p:spPr/>
        <p:txBody>
          <a:bodyPr rtlCol="0"/>
          <a:lstStyle/>
          <a:p>
            <a:pPr rtl="0"/>
            <a:r>
              <a:rPr lang="tr-TR" dirty="0" smtClean="0">
                <a:solidFill>
                  <a:schemeClr val="tx1">
                    <a:lumMod val="50000"/>
                  </a:schemeClr>
                </a:solidFill>
              </a:rPr>
              <a:t>Araç </a:t>
            </a:r>
          </a:p>
          <a:p>
            <a:pPr rtl="0"/>
            <a:r>
              <a:rPr lang="tr-TR" dirty="0" smtClean="0">
                <a:solidFill>
                  <a:schemeClr val="tx1">
                    <a:lumMod val="50000"/>
                  </a:schemeClr>
                </a:solidFill>
              </a:rPr>
              <a:t>…… amaç</a:t>
            </a:r>
            <a:endParaRPr lang="tr-TR" dirty="0">
              <a:solidFill>
                <a:schemeClr val="tx1">
                  <a:lumMod val="50000"/>
                </a:schemeClr>
              </a:solidFill>
            </a:endParaRPr>
          </a:p>
        </p:txBody>
      </p:sp>
      <p:sp>
        <p:nvSpPr>
          <p:cNvPr id="4" name="Slayt Numarası Yer Tutucusu 3"/>
          <p:cNvSpPr>
            <a:spLocks noGrp="1"/>
          </p:cNvSpPr>
          <p:nvPr>
            <p:ph type="sldNum" sz="quarter" idx="12"/>
          </p:nvPr>
        </p:nvSpPr>
        <p:spPr/>
        <p:txBody>
          <a:bodyPr/>
          <a:lstStyle/>
          <a:p>
            <a:pPr rtl="0"/>
            <a:fld id="{E5137D0E-4A4F-4307-8994-C1891D747D59}" type="slidenum">
              <a:rPr lang="tr-TR" noProof="0" smtClean="0"/>
              <a:t>82</a:t>
            </a:fld>
            <a:endParaRPr lang="tr-TR" noProof="0" dirty="0"/>
          </a:p>
        </p:txBody>
      </p:sp>
    </p:spTree>
    <p:extLst>
      <p:ext uri="{BB962C8B-B14F-4D97-AF65-F5344CB8AC3E}">
        <p14:creationId xmlns:p14="http://schemas.microsoft.com/office/powerpoint/2010/main" val="406082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Grp="1" noChangeArrowheads="1"/>
          </p:cNvSpPr>
          <p:nvPr>
            <p:ph type="title"/>
          </p:nvPr>
        </p:nvSpPr>
        <p:spPr>
          <a:xfrm>
            <a:off x="2196840" y="881334"/>
            <a:ext cx="7802343" cy="520784"/>
          </a:xfrm>
        </p:spPr>
        <p:txBody>
          <a:bodyPr>
            <a:spAutoFit/>
          </a:bodyPr>
          <a:lstStyle/>
          <a:p>
            <a:pPr>
              <a:lnSpc>
                <a:spcPct val="87000"/>
              </a:lnSpc>
              <a:tabLst>
                <a:tab pos="0" algn="l"/>
                <a:tab pos="414589" algn="l"/>
                <a:tab pos="829178" algn="l"/>
                <a:tab pos="1243767" algn="l"/>
                <a:tab pos="1658356" algn="l"/>
                <a:tab pos="2072945" algn="l"/>
                <a:tab pos="2487534" algn="l"/>
                <a:tab pos="2902123" algn="l"/>
                <a:tab pos="3316712" algn="l"/>
                <a:tab pos="3731301" algn="l"/>
                <a:tab pos="4145890" algn="l"/>
                <a:tab pos="4560479" algn="l"/>
                <a:tab pos="4975068" algn="l"/>
                <a:tab pos="5389656" algn="l"/>
                <a:tab pos="5804245" algn="l"/>
                <a:tab pos="6218834" algn="l"/>
                <a:tab pos="6633423" algn="l"/>
                <a:tab pos="7048012" algn="l"/>
                <a:tab pos="7462601" algn="l"/>
                <a:tab pos="7877190" algn="l"/>
                <a:tab pos="8291779" algn="l"/>
              </a:tabLst>
            </a:pPr>
            <a:r>
              <a:rPr lang="en-GB" altLang="tr-TR" smtClean="0"/>
              <a:t>Computer Adaptive Testing (CAT)</a:t>
            </a:r>
          </a:p>
        </p:txBody>
      </p:sp>
      <p:sp>
        <p:nvSpPr>
          <p:cNvPr id="87043" name="Rectangle 2"/>
          <p:cNvSpPr>
            <a:spLocks noGrp="1" noChangeArrowheads="1"/>
          </p:cNvSpPr>
          <p:nvPr>
            <p:ph type="body" idx="1"/>
          </p:nvPr>
        </p:nvSpPr>
        <p:spPr>
          <a:xfrm>
            <a:off x="2196840" y="1780719"/>
            <a:ext cx="7952055" cy="5873146"/>
          </a:xfrm>
        </p:spPr>
        <p:txBody>
          <a:bodyPr>
            <a:spAutoFit/>
          </a:bodyPr>
          <a:lstStyle/>
          <a:p>
            <a:pPr>
              <a:tabLst>
                <a:tab pos="411710" algn="l"/>
                <a:tab pos="826299" algn="l"/>
                <a:tab pos="1240888" algn="l"/>
                <a:tab pos="1655477" algn="l"/>
                <a:tab pos="2070066" algn="l"/>
                <a:tab pos="2484655" algn="l"/>
                <a:tab pos="2899244" algn="l"/>
                <a:tab pos="3313833" algn="l"/>
                <a:tab pos="3728422" algn="l"/>
                <a:tab pos="4143011" algn="l"/>
                <a:tab pos="4557599" algn="l"/>
                <a:tab pos="4972188" algn="l"/>
                <a:tab pos="5386777" algn="l"/>
                <a:tab pos="5801366" algn="l"/>
                <a:tab pos="6215955" algn="l"/>
                <a:tab pos="6630544" algn="l"/>
                <a:tab pos="7045133" algn="l"/>
                <a:tab pos="7459722" algn="l"/>
                <a:tab pos="7874311" algn="l"/>
                <a:tab pos="8288900" algn="l"/>
              </a:tabLst>
            </a:pPr>
            <a:r>
              <a:rPr lang="en-GB" altLang="tr-TR" sz="2539"/>
              <a:t>In IRT, a person’s estimate of true score is not dependent upon the number of items correct</a:t>
            </a:r>
          </a:p>
          <a:p>
            <a:pPr>
              <a:buNone/>
              <a:tabLst>
                <a:tab pos="411710" algn="l"/>
                <a:tab pos="826299" algn="l"/>
                <a:tab pos="1240888" algn="l"/>
                <a:tab pos="1655477" algn="l"/>
                <a:tab pos="2070066" algn="l"/>
                <a:tab pos="2484655" algn="l"/>
                <a:tab pos="2899244" algn="l"/>
                <a:tab pos="3313833" algn="l"/>
                <a:tab pos="3728422" algn="l"/>
                <a:tab pos="4143011" algn="l"/>
                <a:tab pos="4557599" algn="l"/>
                <a:tab pos="4972188" algn="l"/>
                <a:tab pos="5386777" algn="l"/>
                <a:tab pos="5801366" algn="l"/>
                <a:tab pos="6215955" algn="l"/>
                <a:tab pos="6630544" algn="l"/>
                <a:tab pos="7045133" algn="l"/>
                <a:tab pos="7459722" algn="l"/>
                <a:tab pos="7874311" algn="l"/>
                <a:tab pos="8288900" algn="l"/>
              </a:tabLst>
            </a:pPr>
            <a:endParaRPr lang="en-GB" altLang="tr-TR" sz="2539"/>
          </a:p>
          <a:p>
            <a:pPr>
              <a:tabLst>
                <a:tab pos="411710" algn="l"/>
                <a:tab pos="826299" algn="l"/>
                <a:tab pos="1240888" algn="l"/>
                <a:tab pos="1655477" algn="l"/>
                <a:tab pos="2070066" algn="l"/>
                <a:tab pos="2484655" algn="l"/>
                <a:tab pos="2899244" algn="l"/>
                <a:tab pos="3313833" algn="l"/>
                <a:tab pos="3728422" algn="l"/>
                <a:tab pos="4143011" algn="l"/>
                <a:tab pos="4557599" algn="l"/>
                <a:tab pos="4972188" algn="l"/>
                <a:tab pos="5386777" algn="l"/>
                <a:tab pos="5801366" algn="l"/>
                <a:tab pos="6215955" algn="l"/>
                <a:tab pos="6630544" algn="l"/>
                <a:tab pos="7045133" algn="l"/>
                <a:tab pos="7459722" algn="l"/>
                <a:tab pos="7874311" algn="l"/>
                <a:tab pos="8288900" algn="l"/>
              </a:tabLst>
            </a:pPr>
            <a:r>
              <a:rPr lang="en-GB" altLang="tr-TR" sz="2539"/>
              <a:t>Therefore, can use different items to measure different people and tailor a test to the individual</a:t>
            </a:r>
          </a:p>
          <a:p>
            <a:pPr>
              <a:buNone/>
              <a:tabLst>
                <a:tab pos="411710" algn="l"/>
                <a:tab pos="826299" algn="l"/>
                <a:tab pos="1240888" algn="l"/>
                <a:tab pos="1655477" algn="l"/>
                <a:tab pos="2070066" algn="l"/>
                <a:tab pos="2484655" algn="l"/>
                <a:tab pos="2899244" algn="l"/>
                <a:tab pos="3313833" algn="l"/>
                <a:tab pos="3728422" algn="l"/>
                <a:tab pos="4143011" algn="l"/>
                <a:tab pos="4557599" algn="l"/>
                <a:tab pos="4972188" algn="l"/>
                <a:tab pos="5386777" algn="l"/>
                <a:tab pos="5801366" algn="l"/>
                <a:tab pos="6215955" algn="l"/>
                <a:tab pos="6630544" algn="l"/>
                <a:tab pos="7045133" algn="l"/>
                <a:tab pos="7459722" algn="l"/>
                <a:tab pos="7874311" algn="l"/>
                <a:tab pos="8288900" algn="l"/>
              </a:tabLst>
            </a:pPr>
            <a:endParaRPr lang="en-GB" altLang="tr-TR" sz="2539"/>
          </a:p>
          <a:p>
            <a:pPr>
              <a:tabLst>
                <a:tab pos="411710" algn="l"/>
                <a:tab pos="826299" algn="l"/>
                <a:tab pos="1240888" algn="l"/>
                <a:tab pos="1655477" algn="l"/>
                <a:tab pos="2070066" algn="l"/>
                <a:tab pos="2484655" algn="l"/>
                <a:tab pos="2899244" algn="l"/>
                <a:tab pos="3313833" algn="l"/>
                <a:tab pos="3728422" algn="l"/>
                <a:tab pos="4143011" algn="l"/>
                <a:tab pos="4557599" algn="l"/>
                <a:tab pos="4972188" algn="l"/>
                <a:tab pos="5386777" algn="l"/>
                <a:tab pos="5801366" algn="l"/>
                <a:tab pos="6215955" algn="l"/>
                <a:tab pos="6630544" algn="l"/>
                <a:tab pos="7045133" algn="l"/>
                <a:tab pos="7459722" algn="l"/>
                <a:tab pos="7874311" algn="l"/>
                <a:tab pos="8288900" algn="l"/>
              </a:tabLst>
            </a:pPr>
            <a:r>
              <a:rPr lang="en-GB" altLang="tr-TR" sz="2539"/>
              <a:t>Provides greater</a:t>
            </a:r>
          </a:p>
          <a:p>
            <a:pPr lvl="1">
              <a:tabLst>
                <a:tab pos="411710" algn="l"/>
                <a:tab pos="826299" algn="l"/>
                <a:tab pos="1240888" algn="l"/>
                <a:tab pos="1655477" algn="l"/>
                <a:tab pos="2070066" algn="l"/>
                <a:tab pos="2484655" algn="l"/>
                <a:tab pos="2899244" algn="l"/>
                <a:tab pos="3313833" algn="l"/>
                <a:tab pos="3728422" algn="l"/>
                <a:tab pos="4143011" algn="l"/>
                <a:tab pos="4557599" algn="l"/>
                <a:tab pos="4972188" algn="l"/>
                <a:tab pos="5386777" algn="l"/>
                <a:tab pos="5801366" algn="l"/>
                <a:tab pos="6215955" algn="l"/>
                <a:tab pos="6630544" algn="l"/>
                <a:tab pos="7045133" algn="l"/>
                <a:tab pos="7459722" algn="l"/>
                <a:tab pos="7874311" algn="l"/>
                <a:tab pos="8288900" algn="l"/>
              </a:tabLst>
            </a:pPr>
            <a:r>
              <a:rPr lang="en-GB" altLang="tr-TR" sz="2176"/>
              <a:t>Efficiency (fewer items)</a:t>
            </a:r>
          </a:p>
          <a:p>
            <a:pPr lvl="1">
              <a:tabLst>
                <a:tab pos="411710" algn="l"/>
                <a:tab pos="826299" algn="l"/>
                <a:tab pos="1240888" algn="l"/>
                <a:tab pos="1655477" algn="l"/>
                <a:tab pos="2070066" algn="l"/>
                <a:tab pos="2484655" algn="l"/>
                <a:tab pos="2899244" algn="l"/>
                <a:tab pos="3313833" algn="l"/>
                <a:tab pos="3728422" algn="l"/>
                <a:tab pos="4143011" algn="l"/>
                <a:tab pos="4557599" algn="l"/>
                <a:tab pos="4972188" algn="l"/>
                <a:tab pos="5386777" algn="l"/>
                <a:tab pos="5801366" algn="l"/>
                <a:tab pos="6215955" algn="l"/>
                <a:tab pos="6630544" algn="l"/>
                <a:tab pos="7045133" algn="l"/>
                <a:tab pos="7459722" algn="l"/>
                <a:tab pos="7874311" algn="l"/>
                <a:tab pos="8288900" algn="l"/>
              </a:tabLst>
            </a:pPr>
            <a:r>
              <a:rPr lang="en-GB" altLang="tr-TR" sz="2176"/>
              <a:t>Control of precision - given adequate items, every person can be measured with the same degree of precision</a:t>
            </a:r>
          </a:p>
          <a:p>
            <a:pPr lvl="1">
              <a:buNone/>
              <a:tabLst>
                <a:tab pos="411710" algn="l"/>
                <a:tab pos="826299" algn="l"/>
                <a:tab pos="1240888" algn="l"/>
                <a:tab pos="1655477" algn="l"/>
                <a:tab pos="2070066" algn="l"/>
                <a:tab pos="2484655" algn="l"/>
                <a:tab pos="2899244" algn="l"/>
                <a:tab pos="3313833" algn="l"/>
                <a:tab pos="3728422" algn="l"/>
                <a:tab pos="4143011" algn="l"/>
                <a:tab pos="4557599" algn="l"/>
                <a:tab pos="4972188" algn="l"/>
                <a:tab pos="5386777" algn="l"/>
                <a:tab pos="5801366" algn="l"/>
                <a:tab pos="6215955" algn="l"/>
                <a:tab pos="6630544" algn="l"/>
                <a:tab pos="7045133" algn="l"/>
                <a:tab pos="7459722" algn="l"/>
                <a:tab pos="7874311" algn="l"/>
                <a:tab pos="8288900" algn="l"/>
              </a:tabLst>
            </a:pPr>
            <a:endParaRPr lang="en-GB" altLang="tr-TR" smtClean="0"/>
          </a:p>
          <a:p>
            <a:pPr lvl="1">
              <a:buNone/>
              <a:tabLst>
                <a:tab pos="411710" algn="l"/>
                <a:tab pos="826299" algn="l"/>
                <a:tab pos="1240888" algn="l"/>
                <a:tab pos="1655477" algn="l"/>
                <a:tab pos="2070066" algn="l"/>
                <a:tab pos="2484655" algn="l"/>
                <a:tab pos="2899244" algn="l"/>
                <a:tab pos="3313833" algn="l"/>
                <a:tab pos="3728422" algn="l"/>
                <a:tab pos="4143011" algn="l"/>
                <a:tab pos="4557599" algn="l"/>
                <a:tab pos="4972188" algn="l"/>
                <a:tab pos="5386777" algn="l"/>
                <a:tab pos="5801366" algn="l"/>
                <a:tab pos="6215955" algn="l"/>
                <a:tab pos="6630544" algn="l"/>
                <a:tab pos="7045133" algn="l"/>
                <a:tab pos="7459722" algn="l"/>
                <a:tab pos="7874311" algn="l"/>
                <a:tab pos="8288900" algn="l"/>
              </a:tabLst>
            </a:pPr>
            <a:endParaRPr lang="en-GB" altLang="tr-TR" smtClean="0"/>
          </a:p>
          <a:p>
            <a:pPr>
              <a:tabLst>
                <a:tab pos="411710" algn="l"/>
                <a:tab pos="826299" algn="l"/>
                <a:tab pos="1240888" algn="l"/>
                <a:tab pos="1655477" algn="l"/>
                <a:tab pos="2070066" algn="l"/>
                <a:tab pos="2484655" algn="l"/>
                <a:tab pos="2899244" algn="l"/>
                <a:tab pos="3313833" algn="l"/>
                <a:tab pos="3728422" algn="l"/>
                <a:tab pos="4143011" algn="l"/>
                <a:tab pos="4557599" algn="l"/>
                <a:tab pos="4972188" algn="l"/>
                <a:tab pos="5386777" algn="l"/>
                <a:tab pos="5801366" algn="l"/>
                <a:tab pos="6215955" algn="l"/>
                <a:tab pos="6630544" algn="l"/>
                <a:tab pos="7045133" algn="l"/>
                <a:tab pos="7459722" algn="l"/>
                <a:tab pos="7874311" algn="l"/>
                <a:tab pos="8288900" algn="l"/>
              </a:tabLst>
            </a:pPr>
            <a:r>
              <a:rPr lang="en-GB" altLang="tr-TR" sz="2539"/>
              <a:t>Example: GRE</a:t>
            </a:r>
          </a:p>
        </p:txBody>
      </p:sp>
      <p:sp>
        <p:nvSpPr>
          <p:cNvPr id="2" name="Slayt Numarası Yer Tutucusu 1"/>
          <p:cNvSpPr>
            <a:spLocks noGrp="1"/>
          </p:cNvSpPr>
          <p:nvPr>
            <p:ph type="sldNum" sz="quarter" idx="12"/>
          </p:nvPr>
        </p:nvSpPr>
        <p:spPr/>
        <p:txBody>
          <a:bodyPr/>
          <a:lstStyle/>
          <a:p>
            <a:pPr rtl="0"/>
            <a:fld id="{E5137D0E-4A4F-4307-8994-C1891D747D59}" type="slidenum">
              <a:rPr lang="tr-TR" smtClean="0"/>
              <a:t>83</a:t>
            </a:fld>
            <a:endParaRPr lang="tr-TR" dirty="0"/>
          </a:p>
        </p:txBody>
      </p:sp>
    </p:spTree>
    <p:extLst>
      <p:ext uri="{BB962C8B-B14F-4D97-AF65-F5344CB8AC3E}">
        <p14:creationId xmlns:p14="http://schemas.microsoft.com/office/powerpoint/2010/main" val="26382024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p:cNvSpPr>
            <a:spLocks noGrp="1" noChangeArrowheads="1"/>
          </p:cNvSpPr>
          <p:nvPr>
            <p:ph type="title"/>
          </p:nvPr>
        </p:nvSpPr>
        <p:spPr>
          <a:xfrm>
            <a:off x="1982348" y="841246"/>
            <a:ext cx="8224129" cy="578147"/>
          </a:xfrm>
        </p:spPr>
        <p:txBody>
          <a:bodyPr vert="horz" lIns="81612" tIns="42438" rIns="81612" bIns="42438" rtlCol="0" anchor="b">
            <a:spAutoFit/>
          </a:bodyPr>
          <a:lstStyle/>
          <a:p>
            <a:pPr>
              <a:lnSpc>
                <a:spcPct val="100000"/>
              </a:lnSpc>
              <a:buSzPct val="100000"/>
              <a:tabLst>
                <a:tab pos="0" algn="l"/>
                <a:tab pos="414589" algn="l"/>
                <a:tab pos="829178" algn="l"/>
                <a:tab pos="1243767" algn="l"/>
                <a:tab pos="1658356" algn="l"/>
                <a:tab pos="2072945" algn="l"/>
                <a:tab pos="2487534" algn="l"/>
                <a:tab pos="2902123" algn="l"/>
                <a:tab pos="3316712" algn="l"/>
                <a:tab pos="3731301" algn="l"/>
                <a:tab pos="4145890" algn="l"/>
                <a:tab pos="4560479" algn="l"/>
                <a:tab pos="4975068" algn="l"/>
                <a:tab pos="5389656" algn="l"/>
                <a:tab pos="5804245" algn="l"/>
                <a:tab pos="6218834" algn="l"/>
                <a:tab pos="6633423" algn="l"/>
                <a:tab pos="7048012" algn="l"/>
                <a:tab pos="7462601" algn="l"/>
                <a:tab pos="7877190" algn="l"/>
                <a:tab pos="8291779" algn="l"/>
              </a:tabLst>
            </a:pPr>
            <a:r>
              <a:rPr lang="en-GB" altLang="tr-TR" smtClean="0"/>
              <a:t>Components of a CAT system</a:t>
            </a:r>
          </a:p>
        </p:txBody>
      </p:sp>
      <p:sp>
        <p:nvSpPr>
          <p:cNvPr id="89091" name="Rectangle 2"/>
          <p:cNvSpPr>
            <a:spLocks noGrp="1" noChangeArrowheads="1"/>
          </p:cNvSpPr>
          <p:nvPr>
            <p:ph type="body" idx="1"/>
          </p:nvPr>
        </p:nvSpPr>
        <p:spPr>
          <a:xfrm>
            <a:off x="1982348" y="1600776"/>
            <a:ext cx="8224129" cy="2609986"/>
          </a:xfrm>
        </p:spPr>
        <p:txBody>
          <a:bodyPr vert="horz" lIns="81612" tIns="42438" rIns="81612" bIns="42438" rtlCol="0">
            <a:spAutoFit/>
          </a:bodyPr>
          <a:lstStyle/>
          <a:p>
            <a:pPr marL="306624" indent="-306624">
              <a:spcBef>
                <a:spcPts val="725"/>
              </a:spcBef>
              <a:buClr>
                <a:srgbClr val="000000"/>
              </a:buClr>
              <a:buSzPct val="100000"/>
              <a:tabLst>
                <a:tab pos="329656" algn="l"/>
                <a:tab pos="744245" algn="l"/>
                <a:tab pos="1158834" algn="l"/>
                <a:tab pos="1573423" algn="l"/>
                <a:tab pos="1988012" algn="l"/>
                <a:tab pos="2402601" algn="l"/>
                <a:tab pos="2817190" algn="l"/>
                <a:tab pos="3231779" algn="l"/>
                <a:tab pos="3646368" algn="l"/>
                <a:tab pos="4060957" algn="l"/>
                <a:tab pos="4475546" algn="l"/>
                <a:tab pos="4890135" algn="l"/>
                <a:tab pos="5304724" algn="l"/>
                <a:tab pos="5719313" algn="l"/>
                <a:tab pos="6133902" algn="l"/>
                <a:tab pos="6548491" algn="l"/>
                <a:tab pos="6963080" algn="l"/>
                <a:tab pos="7377669" algn="l"/>
                <a:tab pos="7792258" algn="l"/>
                <a:tab pos="8206846" algn="l"/>
              </a:tabLst>
            </a:pPr>
            <a:r>
              <a:rPr lang="en-GB" altLang="tr-TR" smtClean="0"/>
              <a:t>A pre-calibrated bank of test items</a:t>
            </a:r>
          </a:p>
          <a:p>
            <a:pPr marL="669389" lvl="1" indent="-254800">
              <a:spcBef>
                <a:spcPts val="635"/>
              </a:spcBef>
              <a:buClr>
                <a:srgbClr val="000000"/>
              </a:buClr>
              <a:buSzPct val="100000"/>
              <a:tabLst>
                <a:tab pos="329656" algn="l"/>
                <a:tab pos="744245" algn="l"/>
                <a:tab pos="1158834" algn="l"/>
                <a:tab pos="1573423" algn="l"/>
                <a:tab pos="1988012" algn="l"/>
                <a:tab pos="2402601" algn="l"/>
                <a:tab pos="2817190" algn="l"/>
                <a:tab pos="3231779" algn="l"/>
                <a:tab pos="3646368" algn="l"/>
                <a:tab pos="4060957" algn="l"/>
                <a:tab pos="4475546" algn="l"/>
                <a:tab pos="4890135" algn="l"/>
                <a:tab pos="5304724" algn="l"/>
                <a:tab pos="5719313" algn="l"/>
                <a:tab pos="6133902" algn="l"/>
                <a:tab pos="6548491" algn="l"/>
                <a:tab pos="6963080" algn="l"/>
                <a:tab pos="7377669" algn="l"/>
                <a:tab pos="7792258" algn="l"/>
                <a:tab pos="8206846" algn="l"/>
              </a:tabLst>
            </a:pPr>
            <a:r>
              <a:rPr lang="en-GB" altLang="tr-TR" smtClean="0"/>
              <a:t>Need to administer a large group of items to a large sample and estimate item parameters</a:t>
            </a:r>
          </a:p>
          <a:p>
            <a:pPr marL="669389" lvl="1" indent="-254800">
              <a:spcBef>
                <a:spcPts val="635"/>
              </a:spcBef>
              <a:buClr>
                <a:srgbClr val="000000"/>
              </a:buClr>
              <a:buSzPct val="100000"/>
              <a:buNone/>
              <a:tabLst>
                <a:tab pos="329656" algn="l"/>
                <a:tab pos="744245" algn="l"/>
                <a:tab pos="1158834" algn="l"/>
                <a:tab pos="1573423" algn="l"/>
                <a:tab pos="1988012" algn="l"/>
                <a:tab pos="2402601" algn="l"/>
                <a:tab pos="2817190" algn="l"/>
                <a:tab pos="3231779" algn="l"/>
                <a:tab pos="3646368" algn="l"/>
                <a:tab pos="4060957" algn="l"/>
                <a:tab pos="4475546" algn="l"/>
                <a:tab pos="4890135" algn="l"/>
                <a:tab pos="5304724" algn="l"/>
                <a:tab pos="5719313" algn="l"/>
                <a:tab pos="6133902" algn="l"/>
                <a:tab pos="6548491" algn="l"/>
                <a:tab pos="6963080" algn="l"/>
                <a:tab pos="7377669" algn="l"/>
                <a:tab pos="7792258" algn="l"/>
                <a:tab pos="8206846" algn="l"/>
              </a:tabLst>
            </a:pPr>
            <a:endParaRPr lang="en-GB" altLang="tr-TR" smtClean="0"/>
          </a:p>
          <a:p>
            <a:pPr marL="306624" indent="-306624">
              <a:spcBef>
                <a:spcPts val="725"/>
              </a:spcBef>
              <a:buClr>
                <a:srgbClr val="000000"/>
              </a:buClr>
              <a:buSzPct val="100000"/>
              <a:tabLst>
                <a:tab pos="329656" algn="l"/>
                <a:tab pos="744245" algn="l"/>
                <a:tab pos="1158834" algn="l"/>
                <a:tab pos="1573423" algn="l"/>
                <a:tab pos="1988012" algn="l"/>
                <a:tab pos="2402601" algn="l"/>
                <a:tab pos="2817190" algn="l"/>
                <a:tab pos="3231779" algn="l"/>
                <a:tab pos="3646368" algn="l"/>
                <a:tab pos="4060957" algn="l"/>
                <a:tab pos="4475546" algn="l"/>
                <a:tab pos="4890135" algn="l"/>
                <a:tab pos="5304724" algn="l"/>
                <a:tab pos="5719313" algn="l"/>
                <a:tab pos="6133902" algn="l"/>
                <a:tab pos="6548491" algn="l"/>
                <a:tab pos="6963080" algn="l"/>
                <a:tab pos="7377669" algn="l"/>
                <a:tab pos="7792258" algn="l"/>
                <a:tab pos="8206846" algn="l"/>
              </a:tabLst>
            </a:pPr>
            <a:r>
              <a:rPr lang="en-GB" altLang="tr-TR" smtClean="0"/>
              <a:t>An entry point into the item bank </a:t>
            </a:r>
          </a:p>
          <a:p>
            <a:pPr marL="669389" lvl="1" indent="-254800">
              <a:spcBef>
                <a:spcPts val="635"/>
              </a:spcBef>
              <a:buClr>
                <a:srgbClr val="000000"/>
              </a:buClr>
              <a:buSzPct val="100000"/>
              <a:tabLst>
                <a:tab pos="329656" algn="l"/>
                <a:tab pos="744245" algn="l"/>
                <a:tab pos="1158834" algn="l"/>
                <a:tab pos="1573423" algn="l"/>
                <a:tab pos="1988012" algn="l"/>
                <a:tab pos="2402601" algn="l"/>
                <a:tab pos="2817190" algn="l"/>
                <a:tab pos="3231779" algn="l"/>
                <a:tab pos="3646368" algn="l"/>
                <a:tab pos="4060957" algn="l"/>
                <a:tab pos="4475546" algn="l"/>
                <a:tab pos="4890135" algn="l"/>
                <a:tab pos="5304724" algn="l"/>
                <a:tab pos="5719313" algn="l"/>
                <a:tab pos="6133902" algn="l"/>
                <a:tab pos="6548491" algn="l"/>
                <a:tab pos="6963080" algn="l"/>
                <a:tab pos="7377669" algn="l"/>
                <a:tab pos="7792258" algn="l"/>
                <a:tab pos="8206846" algn="l"/>
              </a:tabLst>
            </a:pPr>
            <a:r>
              <a:rPr lang="en-GB" altLang="tr-TR" smtClean="0"/>
              <a:t>i.e., a rule for selecting the first item to be administered</a:t>
            </a:r>
          </a:p>
          <a:p>
            <a:pPr marL="669389" lvl="1" indent="-254800">
              <a:spcBef>
                <a:spcPts val="635"/>
              </a:spcBef>
              <a:buClr>
                <a:srgbClr val="000000"/>
              </a:buClr>
              <a:buSzPct val="100000"/>
              <a:tabLst>
                <a:tab pos="329656" algn="l"/>
                <a:tab pos="744245" algn="l"/>
                <a:tab pos="1158834" algn="l"/>
                <a:tab pos="1573423" algn="l"/>
                <a:tab pos="1988012" algn="l"/>
                <a:tab pos="2402601" algn="l"/>
                <a:tab pos="2817190" algn="l"/>
                <a:tab pos="3231779" algn="l"/>
                <a:tab pos="3646368" algn="l"/>
                <a:tab pos="4060957" algn="l"/>
                <a:tab pos="4475546" algn="l"/>
                <a:tab pos="4890135" algn="l"/>
                <a:tab pos="5304724" algn="l"/>
                <a:tab pos="5719313" algn="l"/>
                <a:tab pos="6133902" algn="l"/>
                <a:tab pos="6548491" algn="l"/>
                <a:tab pos="6963080" algn="l"/>
                <a:tab pos="7377669" algn="l"/>
                <a:tab pos="7792258" algn="l"/>
                <a:tab pos="8206846" algn="l"/>
              </a:tabLst>
            </a:pPr>
            <a:r>
              <a:rPr lang="en-GB" altLang="tr-TR" smtClean="0"/>
              <a:t>Item difficulty,e.g., b = 0, -3, or +3</a:t>
            </a:r>
          </a:p>
          <a:p>
            <a:pPr marL="669389" lvl="1" indent="-254800">
              <a:spcBef>
                <a:spcPts val="635"/>
              </a:spcBef>
              <a:buClr>
                <a:srgbClr val="000000"/>
              </a:buClr>
              <a:buSzPct val="100000"/>
              <a:tabLst>
                <a:tab pos="329656" algn="l"/>
                <a:tab pos="744245" algn="l"/>
                <a:tab pos="1158834" algn="l"/>
                <a:tab pos="1573423" algn="l"/>
                <a:tab pos="1988012" algn="l"/>
                <a:tab pos="2402601" algn="l"/>
                <a:tab pos="2817190" algn="l"/>
                <a:tab pos="3231779" algn="l"/>
                <a:tab pos="3646368" algn="l"/>
                <a:tab pos="4060957" algn="l"/>
                <a:tab pos="4475546" algn="l"/>
                <a:tab pos="4890135" algn="l"/>
                <a:tab pos="5304724" algn="l"/>
                <a:tab pos="5719313" algn="l"/>
                <a:tab pos="6133902" algn="l"/>
                <a:tab pos="6548491" algn="l"/>
                <a:tab pos="6963080" algn="l"/>
                <a:tab pos="7377669" algn="l"/>
                <a:tab pos="7792258" algn="l"/>
                <a:tab pos="8206846" algn="l"/>
              </a:tabLst>
            </a:pPr>
            <a:r>
              <a:rPr lang="en-GB" altLang="tr-TR" smtClean="0"/>
              <a:t>Use prior information about examinee</a:t>
            </a:r>
          </a:p>
        </p:txBody>
      </p:sp>
      <p:sp>
        <p:nvSpPr>
          <p:cNvPr id="2" name="Slayt Numarası Yer Tutucusu 1"/>
          <p:cNvSpPr>
            <a:spLocks noGrp="1"/>
          </p:cNvSpPr>
          <p:nvPr>
            <p:ph type="sldNum" sz="quarter" idx="12"/>
          </p:nvPr>
        </p:nvSpPr>
        <p:spPr/>
        <p:txBody>
          <a:bodyPr/>
          <a:lstStyle/>
          <a:p>
            <a:pPr rtl="0"/>
            <a:fld id="{E5137D0E-4A4F-4307-8994-C1891D747D59}" type="slidenum">
              <a:rPr lang="tr-TR" smtClean="0"/>
              <a:t>84</a:t>
            </a:fld>
            <a:endParaRPr lang="tr-TR" dirty="0"/>
          </a:p>
        </p:txBody>
      </p:sp>
    </p:spTree>
    <p:extLst>
      <p:ext uri="{BB962C8B-B14F-4D97-AF65-F5344CB8AC3E}">
        <p14:creationId xmlns:p14="http://schemas.microsoft.com/office/powerpoint/2010/main" val="42712821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Grp="1" noChangeArrowheads="1"/>
          </p:cNvSpPr>
          <p:nvPr>
            <p:ph type="title"/>
          </p:nvPr>
        </p:nvSpPr>
        <p:spPr>
          <a:xfrm>
            <a:off x="1982348" y="841246"/>
            <a:ext cx="8224129" cy="578147"/>
          </a:xfrm>
        </p:spPr>
        <p:txBody>
          <a:bodyPr vert="horz" lIns="81612" tIns="42438" rIns="81612" bIns="42438" rtlCol="0" anchor="b">
            <a:spAutoFit/>
          </a:bodyPr>
          <a:lstStyle/>
          <a:p>
            <a:pPr>
              <a:lnSpc>
                <a:spcPct val="100000"/>
              </a:lnSpc>
              <a:buSzPct val="100000"/>
              <a:tabLst>
                <a:tab pos="0" algn="l"/>
                <a:tab pos="414589" algn="l"/>
                <a:tab pos="829178" algn="l"/>
                <a:tab pos="1243767" algn="l"/>
                <a:tab pos="1658356" algn="l"/>
                <a:tab pos="2072945" algn="l"/>
                <a:tab pos="2487534" algn="l"/>
                <a:tab pos="2902123" algn="l"/>
                <a:tab pos="3316712" algn="l"/>
                <a:tab pos="3731301" algn="l"/>
                <a:tab pos="4145890" algn="l"/>
                <a:tab pos="4560479" algn="l"/>
                <a:tab pos="4975068" algn="l"/>
                <a:tab pos="5389656" algn="l"/>
                <a:tab pos="5804245" algn="l"/>
                <a:tab pos="6218834" algn="l"/>
                <a:tab pos="6633423" algn="l"/>
                <a:tab pos="7048012" algn="l"/>
                <a:tab pos="7462601" algn="l"/>
                <a:tab pos="7877190" algn="l"/>
                <a:tab pos="8291779" algn="l"/>
              </a:tabLst>
            </a:pPr>
            <a:r>
              <a:rPr lang="en-GB" altLang="tr-TR" smtClean="0"/>
              <a:t>Components of a CAT system</a:t>
            </a:r>
          </a:p>
        </p:txBody>
      </p:sp>
      <p:sp>
        <p:nvSpPr>
          <p:cNvPr id="91139" name="Rectangle 2"/>
          <p:cNvSpPr>
            <a:spLocks noGrp="1" noChangeArrowheads="1"/>
          </p:cNvSpPr>
          <p:nvPr>
            <p:ph type="body" idx="1"/>
          </p:nvPr>
        </p:nvSpPr>
        <p:spPr>
          <a:xfrm>
            <a:off x="2211236" y="1828225"/>
            <a:ext cx="7767793" cy="2492518"/>
          </a:xfrm>
        </p:spPr>
        <p:txBody>
          <a:bodyPr vert="horz" lIns="81612" tIns="42438" rIns="81612" bIns="42438" rtlCol="0">
            <a:spAutoFit/>
          </a:bodyPr>
          <a:lstStyle/>
          <a:p>
            <a:pPr marL="306624" indent="-306624">
              <a:spcBef>
                <a:spcPts val="725"/>
              </a:spcBef>
              <a:buClr>
                <a:srgbClr val="000000"/>
              </a:buClr>
              <a:buSzPct val="100000"/>
              <a:tabLst>
                <a:tab pos="329656" algn="l"/>
                <a:tab pos="744245" algn="l"/>
                <a:tab pos="1158834" algn="l"/>
                <a:tab pos="1573423" algn="l"/>
                <a:tab pos="1988012" algn="l"/>
                <a:tab pos="2402601" algn="l"/>
                <a:tab pos="2817190" algn="l"/>
                <a:tab pos="3231779" algn="l"/>
                <a:tab pos="3646368" algn="l"/>
                <a:tab pos="4060957" algn="l"/>
                <a:tab pos="4475546" algn="l"/>
                <a:tab pos="4890135" algn="l"/>
                <a:tab pos="5304724" algn="l"/>
                <a:tab pos="5719313" algn="l"/>
                <a:tab pos="6133902" algn="l"/>
                <a:tab pos="6548491" algn="l"/>
                <a:tab pos="6963080" algn="l"/>
                <a:tab pos="7377669" algn="l"/>
                <a:tab pos="7792258" algn="l"/>
                <a:tab pos="8206846" algn="l"/>
              </a:tabLst>
            </a:pPr>
            <a:r>
              <a:rPr lang="en-GB" altLang="tr-TR" smtClean="0"/>
              <a:t>An item selection or branching rule(s)</a:t>
            </a:r>
          </a:p>
          <a:p>
            <a:pPr marL="669389" lvl="1" indent="-254800">
              <a:spcBef>
                <a:spcPts val="635"/>
              </a:spcBef>
              <a:buClr>
                <a:srgbClr val="000000"/>
              </a:buClr>
              <a:buSzPct val="100000"/>
              <a:tabLst>
                <a:tab pos="329656" algn="l"/>
                <a:tab pos="744245" algn="l"/>
                <a:tab pos="1158834" algn="l"/>
                <a:tab pos="1573423" algn="l"/>
                <a:tab pos="1988012" algn="l"/>
                <a:tab pos="2402601" algn="l"/>
                <a:tab pos="2817190" algn="l"/>
                <a:tab pos="3231779" algn="l"/>
                <a:tab pos="3646368" algn="l"/>
                <a:tab pos="4060957" algn="l"/>
                <a:tab pos="4475546" algn="l"/>
                <a:tab pos="4890135" algn="l"/>
                <a:tab pos="5304724" algn="l"/>
                <a:tab pos="5719313" algn="l"/>
                <a:tab pos="6133902" algn="l"/>
                <a:tab pos="6548491" algn="l"/>
                <a:tab pos="6963080" algn="l"/>
                <a:tab pos="7377669" algn="l"/>
                <a:tab pos="7792258" algn="l"/>
                <a:tab pos="8206846" algn="l"/>
              </a:tabLst>
            </a:pPr>
            <a:r>
              <a:rPr lang="en-GB" altLang="tr-TR" smtClean="0"/>
              <a:t>E.g., if correct to first item, go to a more difficult item</a:t>
            </a:r>
          </a:p>
          <a:p>
            <a:pPr marL="669389" lvl="1" indent="-254800">
              <a:spcBef>
                <a:spcPts val="635"/>
              </a:spcBef>
              <a:buClr>
                <a:srgbClr val="000000"/>
              </a:buClr>
              <a:buSzPct val="100000"/>
              <a:tabLst>
                <a:tab pos="329656" algn="l"/>
                <a:tab pos="744245" algn="l"/>
                <a:tab pos="1158834" algn="l"/>
                <a:tab pos="1573423" algn="l"/>
                <a:tab pos="1988012" algn="l"/>
                <a:tab pos="2402601" algn="l"/>
                <a:tab pos="2817190" algn="l"/>
                <a:tab pos="3231779" algn="l"/>
                <a:tab pos="3646368" algn="l"/>
                <a:tab pos="4060957" algn="l"/>
                <a:tab pos="4475546" algn="l"/>
                <a:tab pos="4890135" algn="l"/>
                <a:tab pos="5304724" algn="l"/>
                <a:tab pos="5719313" algn="l"/>
                <a:tab pos="6133902" algn="l"/>
                <a:tab pos="6548491" algn="l"/>
                <a:tab pos="6963080" algn="l"/>
                <a:tab pos="7377669" algn="l"/>
                <a:tab pos="7792258" algn="l"/>
                <a:tab pos="8206846" algn="l"/>
              </a:tabLst>
            </a:pPr>
            <a:r>
              <a:rPr lang="en-GB" altLang="tr-TR" smtClean="0"/>
              <a:t>If incorrect go to a less difficult item</a:t>
            </a:r>
          </a:p>
          <a:p>
            <a:pPr marL="669389" lvl="1" indent="-254800">
              <a:spcBef>
                <a:spcPts val="635"/>
              </a:spcBef>
              <a:buClr>
                <a:srgbClr val="000000"/>
              </a:buClr>
              <a:buSzPct val="100000"/>
              <a:tabLst>
                <a:tab pos="329656" algn="l"/>
                <a:tab pos="744245" algn="l"/>
                <a:tab pos="1158834" algn="l"/>
                <a:tab pos="1573423" algn="l"/>
                <a:tab pos="1988012" algn="l"/>
                <a:tab pos="2402601" algn="l"/>
                <a:tab pos="2817190" algn="l"/>
                <a:tab pos="3231779" algn="l"/>
                <a:tab pos="3646368" algn="l"/>
                <a:tab pos="4060957" algn="l"/>
                <a:tab pos="4475546" algn="l"/>
                <a:tab pos="4890135" algn="l"/>
                <a:tab pos="5304724" algn="l"/>
                <a:tab pos="5719313" algn="l"/>
                <a:tab pos="6133902" algn="l"/>
                <a:tab pos="6548491" algn="l"/>
                <a:tab pos="6963080" algn="l"/>
                <a:tab pos="7377669" algn="l"/>
                <a:tab pos="7792258" algn="l"/>
                <a:tab pos="8206846" algn="l"/>
              </a:tabLst>
            </a:pPr>
            <a:r>
              <a:rPr lang="en-GB" altLang="tr-TR" smtClean="0"/>
              <a:t>Always select the most informative item at the current estimate of the trait level </a:t>
            </a:r>
          </a:p>
          <a:p>
            <a:pPr marL="669389" lvl="1" indent="-254800">
              <a:spcBef>
                <a:spcPts val="635"/>
              </a:spcBef>
              <a:buClr>
                <a:srgbClr val="000000"/>
              </a:buClr>
              <a:buSzPct val="100000"/>
              <a:tabLst>
                <a:tab pos="329656" algn="l"/>
                <a:tab pos="744245" algn="l"/>
                <a:tab pos="1158834" algn="l"/>
                <a:tab pos="1573423" algn="l"/>
                <a:tab pos="1988012" algn="l"/>
                <a:tab pos="2402601" algn="l"/>
                <a:tab pos="2817190" algn="l"/>
                <a:tab pos="3231779" algn="l"/>
                <a:tab pos="3646368" algn="l"/>
                <a:tab pos="4060957" algn="l"/>
                <a:tab pos="4475546" algn="l"/>
                <a:tab pos="4890135" algn="l"/>
                <a:tab pos="5304724" algn="l"/>
                <a:tab pos="5719313" algn="l"/>
                <a:tab pos="6133902" algn="l"/>
                <a:tab pos="6548491" algn="l"/>
                <a:tab pos="6963080" algn="l"/>
                <a:tab pos="7377669" algn="l"/>
                <a:tab pos="7792258" algn="l"/>
                <a:tab pos="8206846" algn="l"/>
              </a:tabLst>
            </a:pPr>
            <a:r>
              <a:rPr lang="en-GB" altLang="tr-TR" smtClean="0"/>
              <a:t>As responses accumulate more information is gained about the examinee’s trait level</a:t>
            </a:r>
          </a:p>
          <a:p>
            <a:pPr marL="669389" lvl="1" indent="-254800">
              <a:spcBef>
                <a:spcPts val="635"/>
              </a:spcBef>
              <a:buClr>
                <a:srgbClr val="000000"/>
              </a:buClr>
              <a:buSzPct val="100000"/>
              <a:buNone/>
              <a:tabLst>
                <a:tab pos="329656" algn="l"/>
                <a:tab pos="744245" algn="l"/>
                <a:tab pos="1158834" algn="l"/>
                <a:tab pos="1573423" algn="l"/>
                <a:tab pos="1988012" algn="l"/>
                <a:tab pos="2402601" algn="l"/>
                <a:tab pos="2817190" algn="l"/>
                <a:tab pos="3231779" algn="l"/>
                <a:tab pos="3646368" algn="l"/>
                <a:tab pos="4060957" algn="l"/>
                <a:tab pos="4475546" algn="l"/>
                <a:tab pos="4890135" algn="l"/>
                <a:tab pos="5304724" algn="l"/>
                <a:tab pos="5719313" algn="l"/>
                <a:tab pos="6133902" algn="l"/>
                <a:tab pos="6548491" algn="l"/>
                <a:tab pos="6963080" algn="l"/>
                <a:tab pos="7377669" algn="l"/>
                <a:tab pos="7792258" algn="l"/>
                <a:tab pos="8206846" algn="l"/>
              </a:tabLst>
            </a:pPr>
            <a:endParaRPr lang="en-GB" altLang="tr-TR" smtClean="0"/>
          </a:p>
        </p:txBody>
      </p:sp>
      <p:sp>
        <p:nvSpPr>
          <p:cNvPr id="2" name="Slayt Numarası Yer Tutucusu 1"/>
          <p:cNvSpPr>
            <a:spLocks noGrp="1"/>
          </p:cNvSpPr>
          <p:nvPr>
            <p:ph type="sldNum" sz="quarter" idx="12"/>
          </p:nvPr>
        </p:nvSpPr>
        <p:spPr/>
        <p:txBody>
          <a:bodyPr/>
          <a:lstStyle/>
          <a:p>
            <a:pPr rtl="0"/>
            <a:fld id="{E5137D0E-4A4F-4307-8994-C1891D747D59}" type="slidenum">
              <a:rPr lang="tr-TR" smtClean="0"/>
              <a:t>85</a:t>
            </a:fld>
            <a:endParaRPr lang="tr-TR" dirty="0"/>
          </a:p>
        </p:txBody>
      </p:sp>
    </p:spTree>
    <p:extLst>
      <p:ext uri="{BB962C8B-B14F-4D97-AF65-F5344CB8AC3E}">
        <p14:creationId xmlns:p14="http://schemas.microsoft.com/office/powerpoint/2010/main" val="17577105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2986" y="207295"/>
            <a:ext cx="6840725" cy="59424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3187" name="Text Box 2"/>
          <p:cNvSpPr txBox="1">
            <a:spLocks noChangeArrowheads="1"/>
          </p:cNvSpPr>
          <p:nvPr/>
        </p:nvSpPr>
        <p:spPr bwMode="auto">
          <a:xfrm>
            <a:off x="7122968" y="1658358"/>
            <a:ext cx="2902126" cy="21214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12" tIns="40806" rIns="81612" bIns="40806">
            <a:spAutoFit/>
          </a:bodyPr>
          <a:lstStyle>
            <a:lvl1pPr>
              <a:lnSpc>
                <a:spcPct val="81000"/>
              </a:lnSpc>
              <a:buClr>
                <a:srgbClr val="000000"/>
              </a:buClr>
              <a:buSzPct val="45000"/>
              <a:buFont typeface="StarSymbo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cs typeface="msmincho" charset="0"/>
              </a:defRPr>
            </a:lvl1pPr>
            <a:lvl2pPr>
              <a:lnSpc>
                <a:spcPct val="81000"/>
              </a:lnSpc>
              <a:buClr>
                <a:srgbClr val="000000"/>
              </a:buClr>
              <a:buSzPct val="45000"/>
              <a:buFont typeface="StarSymbo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cs typeface="msmincho" charset="0"/>
              </a:defRPr>
            </a:lvl2pPr>
            <a:lvl3pPr>
              <a:lnSpc>
                <a:spcPct val="81000"/>
              </a:lnSpc>
              <a:buClr>
                <a:srgbClr val="000000"/>
              </a:buClr>
              <a:buSzPct val="45000"/>
              <a:buFont typeface="StarSymbo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cs typeface="msmincho" charset="0"/>
              </a:defRPr>
            </a:lvl3pPr>
            <a:lvl4pPr>
              <a:lnSpc>
                <a:spcPct val="81000"/>
              </a:lnSpc>
              <a:buClr>
                <a:srgbClr val="000000"/>
              </a:buClr>
              <a:buSzPct val="45000"/>
              <a:buFont typeface="StarSymbo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cs typeface="msmincho" charset="0"/>
              </a:defRPr>
            </a:lvl4pPr>
            <a:lvl5pPr>
              <a:lnSpc>
                <a:spcPct val="81000"/>
              </a:lnSpc>
              <a:buClr>
                <a:srgbClr val="000000"/>
              </a:buClr>
              <a:buSzPct val="45000"/>
              <a:buFont typeface="StarSymbo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cs typeface="msmincho" charset="0"/>
              </a:defRPr>
            </a:lvl5pPr>
            <a:lvl6pPr marL="1533525" indent="-215900" defTabSz="457200" eaLnBrk="0" fontAlgn="base" hangingPunct="0">
              <a:lnSpc>
                <a:spcPct val="81000"/>
              </a:lnSpc>
              <a:spcBef>
                <a:spcPct val="0"/>
              </a:spcBef>
              <a:spcAft>
                <a:spcPct val="0"/>
              </a:spcAft>
              <a:buClr>
                <a:srgbClr val="000000"/>
              </a:buClr>
              <a:buSzPct val="45000"/>
              <a:buFont typeface="StarSymbo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cs typeface="msmincho" charset="0"/>
              </a:defRPr>
            </a:lvl6pPr>
            <a:lvl7pPr marL="1990725" indent="-215900" defTabSz="457200" eaLnBrk="0" fontAlgn="base" hangingPunct="0">
              <a:lnSpc>
                <a:spcPct val="81000"/>
              </a:lnSpc>
              <a:spcBef>
                <a:spcPct val="0"/>
              </a:spcBef>
              <a:spcAft>
                <a:spcPct val="0"/>
              </a:spcAft>
              <a:buClr>
                <a:srgbClr val="000000"/>
              </a:buClr>
              <a:buSzPct val="45000"/>
              <a:buFont typeface="StarSymbo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cs typeface="msmincho" charset="0"/>
              </a:defRPr>
            </a:lvl7pPr>
            <a:lvl8pPr marL="2447925" indent="-215900" defTabSz="457200" eaLnBrk="0" fontAlgn="base" hangingPunct="0">
              <a:lnSpc>
                <a:spcPct val="81000"/>
              </a:lnSpc>
              <a:spcBef>
                <a:spcPct val="0"/>
              </a:spcBef>
              <a:spcAft>
                <a:spcPct val="0"/>
              </a:spcAft>
              <a:buClr>
                <a:srgbClr val="000000"/>
              </a:buClr>
              <a:buSzPct val="45000"/>
              <a:buFont typeface="StarSymbo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cs typeface="msmincho" charset="0"/>
              </a:defRPr>
            </a:lvl8pPr>
            <a:lvl9pPr marL="2905125" indent="-215900" defTabSz="457200" eaLnBrk="0" fontAlgn="base" hangingPunct="0">
              <a:lnSpc>
                <a:spcPct val="81000"/>
              </a:lnSpc>
              <a:spcBef>
                <a:spcPct val="0"/>
              </a:spcBef>
              <a:spcAft>
                <a:spcPct val="0"/>
              </a:spcAft>
              <a:buClr>
                <a:srgbClr val="000000"/>
              </a:buClr>
              <a:buSzPct val="45000"/>
              <a:buFont typeface="StarSymbo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cs typeface="msmincho" charset="0"/>
              </a:defRPr>
            </a:lvl9pPr>
          </a:lstStyle>
          <a:p>
            <a:pPr eaLnBrk="1">
              <a:lnSpc>
                <a:spcPct val="87000"/>
              </a:lnSpc>
            </a:pPr>
            <a:r>
              <a:rPr lang="en-GB" altLang="tr-TR" sz="2176">
                <a:solidFill>
                  <a:srgbClr val="000000"/>
                </a:solidFill>
              </a:rPr>
              <a:t>Item Selection Rule -</a:t>
            </a:r>
          </a:p>
          <a:p>
            <a:pPr eaLnBrk="1">
              <a:lnSpc>
                <a:spcPct val="87000"/>
              </a:lnSpc>
            </a:pPr>
            <a:endParaRPr lang="en-GB" altLang="tr-TR" sz="2176">
              <a:solidFill>
                <a:srgbClr val="000000"/>
              </a:solidFill>
            </a:endParaRPr>
          </a:p>
          <a:p>
            <a:pPr eaLnBrk="1">
              <a:lnSpc>
                <a:spcPct val="87000"/>
              </a:lnSpc>
            </a:pPr>
            <a:r>
              <a:rPr lang="en-GB" altLang="tr-TR" sz="2176">
                <a:solidFill>
                  <a:srgbClr val="000000"/>
                </a:solidFill>
              </a:rPr>
              <a:t>Select the item with the most information at the current estimate of the latent trait </a:t>
            </a:r>
          </a:p>
        </p:txBody>
      </p:sp>
      <p:sp>
        <p:nvSpPr>
          <p:cNvPr id="2" name="Slayt Numarası Yer Tutucusu 1"/>
          <p:cNvSpPr>
            <a:spLocks noGrp="1"/>
          </p:cNvSpPr>
          <p:nvPr>
            <p:ph type="sldNum" sz="quarter" idx="12"/>
          </p:nvPr>
        </p:nvSpPr>
        <p:spPr/>
        <p:txBody>
          <a:bodyPr/>
          <a:lstStyle/>
          <a:p>
            <a:pPr rtl="0"/>
            <a:fld id="{E5137D0E-4A4F-4307-8994-C1891D747D59}" type="slidenum">
              <a:rPr lang="tr-TR" smtClean="0"/>
              <a:t>86</a:t>
            </a:fld>
            <a:endParaRPr lang="tr-TR" dirty="0"/>
          </a:p>
        </p:txBody>
      </p:sp>
    </p:spTree>
    <p:extLst>
      <p:ext uri="{BB962C8B-B14F-4D97-AF65-F5344CB8AC3E}">
        <p14:creationId xmlns:p14="http://schemas.microsoft.com/office/powerpoint/2010/main" val="8537612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
          <p:cNvSpPr>
            <a:spLocks noGrp="1" noChangeArrowheads="1"/>
          </p:cNvSpPr>
          <p:nvPr>
            <p:ph type="title"/>
          </p:nvPr>
        </p:nvSpPr>
        <p:spPr>
          <a:xfrm>
            <a:off x="2211236" y="1024069"/>
            <a:ext cx="7767793" cy="578147"/>
          </a:xfrm>
        </p:spPr>
        <p:txBody>
          <a:bodyPr vert="horz" lIns="81612" tIns="42438" rIns="81612" bIns="42438" rtlCol="0" anchor="b">
            <a:spAutoFit/>
          </a:bodyPr>
          <a:lstStyle/>
          <a:p>
            <a:pPr>
              <a:lnSpc>
                <a:spcPct val="100000"/>
              </a:lnSpc>
              <a:buSzPct val="100000"/>
              <a:tabLst>
                <a:tab pos="0" algn="l"/>
                <a:tab pos="414589" algn="l"/>
                <a:tab pos="829178" algn="l"/>
                <a:tab pos="1243767" algn="l"/>
                <a:tab pos="1658356" algn="l"/>
                <a:tab pos="2072945" algn="l"/>
                <a:tab pos="2487534" algn="l"/>
                <a:tab pos="2902123" algn="l"/>
                <a:tab pos="3316712" algn="l"/>
                <a:tab pos="3731301" algn="l"/>
                <a:tab pos="4145890" algn="l"/>
                <a:tab pos="4560479" algn="l"/>
                <a:tab pos="4975068" algn="l"/>
                <a:tab pos="5389656" algn="l"/>
                <a:tab pos="5804245" algn="l"/>
                <a:tab pos="6218834" algn="l"/>
                <a:tab pos="6633423" algn="l"/>
                <a:tab pos="7048012" algn="l"/>
                <a:tab pos="7462601" algn="l"/>
                <a:tab pos="7877190" algn="l"/>
                <a:tab pos="8291779" algn="l"/>
              </a:tabLst>
            </a:pPr>
            <a:r>
              <a:rPr lang="en-GB" altLang="tr-TR" smtClean="0"/>
              <a:t>Components of a CAT system</a:t>
            </a:r>
          </a:p>
        </p:txBody>
      </p:sp>
      <p:sp>
        <p:nvSpPr>
          <p:cNvPr id="95235" name="Rectangle 2"/>
          <p:cNvSpPr>
            <a:spLocks noGrp="1" noChangeArrowheads="1"/>
          </p:cNvSpPr>
          <p:nvPr>
            <p:ph type="body" idx="1"/>
          </p:nvPr>
        </p:nvSpPr>
        <p:spPr>
          <a:xfrm>
            <a:off x="2134940" y="1448184"/>
            <a:ext cx="7767793" cy="3910983"/>
          </a:xfrm>
        </p:spPr>
        <p:txBody>
          <a:bodyPr vert="horz" lIns="81612" tIns="42438" rIns="81612" bIns="42438" rtlCol="0">
            <a:spAutoFit/>
          </a:bodyPr>
          <a:lstStyle/>
          <a:p>
            <a:pPr marL="306624" indent="-306624">
              <a:spcBef>
                <a:spcPts val="635"/>
              </a:spcBef>
              <a:buClr>
                <a:srgbClr val="000000"/>
              </a:buClr>
              <a:buSzPct val="100000"/>
              <a:tabLst>
                <a:tab pos="329656" algn="l"/>
                <a:tab pos="744245" algn="l"/>
                <a:tab pos="1158834" algn="l"/>
                <a:tab pos="1573423" algn="l"/>
                <a:tab pos="1988012" algn="l"/>
                <a:tab pos="2402601" algn="l"/>
                <a:tab pos="2817190" algn="l"/>
                <a:tab pos="3231779" algn="l"/>
                <a:tab pos="3646368" algn="l"/>
                <a:tab pos="4060957" algn="l"/>
                <a:tab pos="4475546" algn="l"/>
                <a:tab pos="4890135" algn="l"/>
                <a:tab pos="5304724" algn="l"/>
                <a:tab pos="5719313" algn="l"/>
                <a:tab pos="6133902" algn="l"/>
                <a:tab pos="6548491" algn="l"/>
                <a:tab pos="6963080" algn="l"/>
                <a:tab pos="7377669" algn="l"/>
                <a:tab pos="7792258" algn="l"/>
                <a:tab pos="8206846" algn="l"/>
              </a:tabLst>
            </a:pPr>
            <a:endParaRPr lang="en-GB" altLang="tr-TR" sz="2539"/>
          </a:p>
          <a:p>
            <a:pPr marL="306624" indent="-306624">
              <a:spcBef>
                <a:spcPts val="635"/>
              </a:spcBef>
              <a:buClr>
                <a:srgbClr val="000000"/>
              </a:buClr>
              <a:buSzPct val="100000"/>
              <a:tabLst>
                <a:tab pos="329656" algn="l"/>
                <a:tab pos="744245" algn="l"/>
                <a:tab pos="1158834" algn="l"/>
                <a:tab pos="1573423" algn="l"/>
                <a:tab pos="1988012" algn="l"/>
                <a:tab pos="2402601" algn="l"/>
                <a:tab pos="2817190" algn="l"/>
                <a:tab pos="3231779" algn="l"/>
                <a:tab pos="3646368" algn="l"/>
                <a:tab pos="4060957" algn="l"/>
                <a:tab pos="4475546" algn="l"/>
                <a:tab pos="4890135" algn="l"/>
                <a:tab pos="5304724" algn="l"/>
                <a:tab pos="5719313" algn="l"/>
                <a:tab pos="6133902" algn="l"/>
                <a:tab pos="6548491" algn="l"/>
                <a:tab pos="6963080" algn="l"/>
                <a:tab pos="7377669" algn="l"/>
                <a:tab pos="7792258" algn="l"/>
                <a:tab pos="8206846" algn="l"/>
              </a:tabLst>
            </a:pPr>
            <a:r>
              <a:rPr lang="en-GB" altLang="tr-TR" sz="2539"/>
              <a:t>A termination rule</a:t>
            </a:r>
          </a:p>
          <a:p>
            <a:pPr lvl="1">
              <a:tabLst>
                <a:tab pos="329656" algn="l"/>
                <a:tab pos="744245" algn="l"/>
                <a:tab pos="1158834" algn="l"/>
                <a:tab pos="1573423" algn="l"/>
                <a:tab pos="1988012" algn="l"/>
                <a:tab pos="2402601" algn="l"/>
                <a:tab pos="2817190" algn="l"/>
                <a:tab pos="3231779" algn="l"/>
                <a:tab pos="3646368" algn="l"/>
                <a:tab pos="4060957" algn="l"/>
                <a:tab pos="4475546" algn="l"/>
                <a:tab pos="4890135" algn="l"/>
                <a:tab pos="5304724" algn="l"/>
                <a:tab pos="5719313" algn="l"/>
                <a:tab pos="6133902" algn="l"/>
                <a:tab pos="6548491" algn="l"/>
                <a:tab pos="6963080" algn="l"/>
                <a:tab pos="7377669" algn="l"/>
                <a:tab pos="7792258" algn="l"/>
                <a:tab pos="8206846" algn="l"/>
              </a:tabLst>
            </a:pPr>
            <a:r>
              <a:rPr lang="en-GB" altLang="tr-TR" smtClean="0"/>
              <a:t>Fixed number of items</a:t>
            </a:r>
          </a:p>
          <a:p>
            <a:pPr lvl="1">
              <a:buNone/>
              <a:tabLst>
                <a:tab pos="329656" algn="l"/>
                <a:tab pos="744245" algn="l"/>
                <a:tab pos="1158834" algn="l"/>
                <a:tab pos="1573423" algn="l"/>
                <a:tab pos="1988012" algn="l"/>
                <a:tab pos="2402601" algn="l"/>
                <a:tab pos="2817190" algn="l"/>
                <a:tab pos="3231779" algn="l"/>
                <a:tab pos="3646368" algn="l"/>
                <a:tab pos="4060957" algn="l"/>
                <a:tab pos="4475546" algn="l"/>
                <a:tab pos="4890135" algn="l"/>
                <a:tab pos="5304724" algn="l"/>
                <a:tab pos="5719313" algn="l"/>
                <a:tab pos="6133902" algn="l"/>
                <a:tab pos="6548491" algn="l"/>
                <a:tab pos="6963080" algn="l"/>
                <a:tab pos="7377669" algn="l"/>
                <a:tab pos="7792258" algn="l"/>
                <a:tab pos="8206846" algn="l"/>
              </a:tabLst>
            </a:pPr>
            <a:endParaRPr lang="en-GB" altLang="tr-TR" smtClean="0"/>
          </a:p>
          <a:p>
            <a:pPr lvl="1">
              <a:tabLst>
                <a:tab pos="329656" algn="l"/>
                <a:tab pos="744245" algn="l"/>
                <a:tab pos="1158834" algn="l"/>
                <a:tab pos="1573423" algn="l"/>
                <a:tab pos="1988012" algn="l"/>
                <a:tab pos="2402601" algn="l"/>
                <a:tab pos="2817190" algn="l"/>
                <a:tab pos="3231779" algn="l"/>
                <a:tab pos="3646368" algn="l"/>
                <a:tab pos="4060957" algn="l"/>
                <a:tab pos="4475546" algn="l"/>
                <a:tab pos="4890135" algn="l"/>
                <a:tab pos="5304724" algn="l"/>
                <a:tab pos="5719313" algn="l"/>
                <a:tab pos="6133902" algn="l"/>
                <a:tab pos="6548491" algn="l"/>
                <a:tab pos="6963080" algn="l"/>
                <a:tab pos="7377669" algn="l"/>
                <a:tab pos="7792258" algn="l"/>
                <a:tab pos="8206846" algn="l"/>
              </a:tabLst>
            </a:pPr>
            <a:r>
              <a:rPr lang="en-GB" altLang="tr-TR" smtClean="0"/>
              <a:t>Equiprecision </a:t>
            </a:r>
          </a:p>
          <a:p>
            <a:pPr lvl="2">
              <a:tabLst>
                <a:tab pos="329656" algn="l"/>
                <a:tab pos="744245" algn="l"/>
                <a:tab pos="1158834" algn="l"/>
                <a:tab pos="1573423" algn="l"/>
                <a:tab pos="1988012" algn="l"/>
                <a:tab pos="2402601" algn="l"/>
                <a:tab pos="2817190" algn="l"/>
                <a:tab pos="3231779" algn="l"/>
                <a:tab pos="3646368" algn="l"/>
                <a:tab pos="4060957" algn="l"/>
                <a:tab pos="4475546" algn="l"/>
                <a:tab pos="4890135" algn="l"/>
                <a:tab pos="5304724" algn="l"/>
                <a:tab pos="5719313" algn="l"/>
                <a:tab pos="6133902" algn="l"/>
                <a:tab pos="6548491" algn="l"/>
                <a:tab pos="6963080" algn="l"/>
                <a:tab pos="7377669" algn="l"/>
                <a:tab pos="7792258" algn="l"/>
                <a:tab pos="8206846" algn="l"/>
              </a:tabLst>
            </a:pPr>
            <a:r>
              <a:rPr lang="en-GB" altLang="tr-TR" smtClean="0"/>
              <a:t>End when SEM around the examinee’s trait score has reached a certain level of precision The precision of test varies across individuals</a:t>
            </a:r>
          </a:p>
          <a:p>
            <a:pPr lvl="2">
              <a:tabLst>
                <a:tab pos="329656" algn="l"/>
                <a:tab pos="744245" algn="l"/>
                <a:tab pos="1158834" algn="l"/>
                <a:tab pos="1573423" algn="l"/>
                <a:tab pos="1988012" algn="l"/>
                <a:tab pos="2402601" algn="l"/>
                <a:tab pos="2817190" algn="l"/>
                <a:tab pos="3231779" algn="l"/>
                <a:tab pos="3646368" algn="l"/>
                <a:tab pos="4060957" algn="l"/>
                <a:tab pos="4475546" algn="l"/>
                <a:tab pos="4890135" algn="l"/>
                <a:tab pos="5304724" algn="l"/>
                <a:tab pos="5719313" algn="l"/>
                <a:tab pos="6133902" algn="l"/>
                <a:tab pos="6548491" algn="l"/>
                <a:tab pos="6963080" algn="l"/>
                <a:tab pos="7377669" algn="l"/>
                <a:tab pos="7792258" algn="l"/>
                <a:tab pos="8206846" algn="l"/>
              </a:tabLst>
            </a:pPr>
            <a:r>
              <a:rPr lang="en-GB" altLang="tr-TR" smtClean="0"/>
              <a:t>Examinee’s whose responses are consistent with the model will be easier to measure, i.e., require fewer items</a:t>
            </a:r>
          </a:p>
          <a:p>
            <a:pPr lvl="2">
              <a:buNone/>
              <a:tabLst>
                <a:tab pos="329656" algn="l"/>
                <a:tab pos="744245" algn="l"/>
                <a:tab pos="1158834" algn="l"/>
                <a:tab pos="1573423" algn="l"/>
                <a:tab pos="1988012" algn="l"/>
                <a:tab pos="2402601" algn="l"/>
                <a:tab pos="2817190" algn="l"/>
                <a:tab pos="3231779" algn="l"/>
                <a:tab pos="3646368" algn="l"/>
                <a:tab pos="4060957" algn="l"/>
                <a:tab pos="4475546" algn="l"/>
                <a:tab pos="4890135" algn="l"/>
                <a:tab pos="5304724" algn="l"/>
                <a:tab pos="5719313" algn="l"/>
                <a:tab pos="6133902" algn="l"/>
                <a:tab pos="6548491" algn="l"/>
                <a:tab pos="6963080" algn="l"/>
                <a:tab pos="7377669" algn="l"/>
                <a:tab pos="7792258" algn="l"/>
                <a:tab pos="8206846" algn="l"/>
              </a:tabLst>
            </a:pPr>
            <a:endParaRPr lang="en-GB" altLang="tr-TR" smtClean="0"/>
          </a:p>
          <a:p>
            <a:pPr lvl="1">
              <a:tabLst>
                <a:tab pos="329656" algn="l"/>
                <a:tab pos="744245" algn="l"/>
                <a:tab pos="1158834" algn="l"/>
                <a:tab pos="1573423" algn="l"/>
                <a:tab pos="1988012" algn="l"/>
                <a:tab pos="2402601" algn="l"/>
                <a:tab pos="2817190" algn="l"/>
                <a:tab pos="3231779" algn="l"/>
                <a:tab pos="3646368" algn="l"/>
                <a:tab pos="4060957" algn="l"/>
                <a:tab pos="4475546" algn="l"/>
                <a:tab pos="4890135" algn="l"/>
                <a:tab pos="5304724" algn="l"/>
                <a:tab pos="5719313" algn="l"/>
                <a:tab pos="6133902" algn="l"/>
                <a:tab pos="6548491" algn="l"/>
                <a:tab pos="6963080" algn="l"/>
                <a:tab pos="7377669" algn="l"/>
                <a:tab pos="7792258" algn="l"/>
                <a:tab pos="8206846" algn="l"/>
              </a:tabLst>
            </a:pPr>
            <a:r>
              <a:rPr lang="en-GB" altLang="tr-TR" smtClean="0"/>
              <a:t>Equiclassification</a:t>
            </a:r>
          </a:p>
          <a:p>
            <a:pPr lvl="2">
              <a:tabLst>
                <a:tab pos="329656" algn="l"/>
                <a:tab pos="744245" algn="l"/>
                <a:tab pos="1158834" algn="l"/>
                <a:tab pos="1573423" algn="l"/>
                <a:tab pos="1988012" algn="l"/>
                <a:tab pos="2402601" algn="l"/>
                <a:tab pos="2817190" algn="l"/>
                <a:tab pos="3231779" algn="l"/>
                <a:tab pos="3646368" algn="l"/>
                <a:tab pos="4060957" algn="l"/>
                <a:tab pos="4475546" algn="l"/>
                <a:tab pos="4890135" algn="l"/>
                <a:tab pos="5304724" algn="l"/>
                <a:tab pos="5719313" algn="l"/>
                <a:tab pos="6133902" algn="l"/>
                <a:tab pos="6548491" algn="l"/>
                <a:tab pos="6963080" algn="l"/>
                <a:tab pos="7377669" algn="l"/>
                <a:tab pos="7792258" algn="l"/>
                <a:tab pos="8206846" algn="l"/>
              </a:tabLst>
            </a:pPr>
            <a:r>
              <a:rPr lang="en-GB" altLang="tr-TR" smtClean="0"/>
              <a:t>SEM around trait estimate is above or below a cutoff level</a:t>
            </a:r>
          </a:p>
        </p:txBody>
      </p:sp>
      <p:sp>
        <p:nvSpPr>
          <p:cNvPr id="2" name="Slayt Numarası Yer Tutucusu 1"/>
          <p:cNvSpPr>
            <a:spLocks noGrp="1"/>
          </p:cNvSpPr>
          <p:nvPr>
            <p:ph type="sldNum" sz="quarter" idx="12"/>
          </p:nvPr>
        </p:nvSpPr>
        <p:spPr/>
        <p:txBody>
          <a:bodyPr/>
          <a:lstStyle/>
          <a:p>
            <a:pPr rtl="0"/>
            <a:fld id="{E5137D0E-4A4F-4307-8994-C1891D747D59}" type="slidenum">
              <a:rPr lang="tr-TR" smtClean="0"/>
              <a:t>87</a:t>
            </a:fld>
            <a:endParaRPr lang="tr-TR" dirty="0"/>
          </a:p>
        </p:txBody>
      </p:sp>
    </p:spTree>
    <p:extLst>
      <p:ext uri="{BB962C8B-B14F-4D97-AF65-F5344CB8AC3E}">
        <p14:creationId xmlns:p14="http://schemas.microsoft.com/office/powerpoint/2010/main" val="10605579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454" y="806147"/>
            <a:ext cx="8015395" cy="51103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ayt Numarası Yer Tutucusu 1"/>
          <p:cNvSpPr>
            <a:spLocks noGrp="1"/>
          </p:cNvSpPr>
          <p:nvPr>
            <p:ph type="sldNum" sz="quarter" idx="12"/>
          </p:nvPr>
        </p:nvSpPr>
        <p:spPr/>
        <p:txBody>
          <a:bodyPr/>
          <a:lstStyle/>
          <a:p>
            <a:pPr rtl="0"/>
            <a:fld id="{E5137D0E-4A4F-4307-8994-C1891D747D59}" type="slidenum">
              <a:rPr lang="tr-TR" smtClean="0"/>
              <a:t>88</a:t>
            </a:fld>
            <a:endParaRPr lang="tr-TR" dirty="0"/>
          </a:p>
        </p:txBody>
      </p:sp>
    </p:spTree>
    <p:extLst>
      <p:ext uri="{BB962C8B-B14F-4D97-AF65-F5344CB8AC3E}">
        <p14:creationId xmlns:p14="http://schemas.microsoft.com/office/powerpoint/2010/main" val="29803316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
          <p:cNvSpPr>
            <a:spLocks noGrp="1"/>
          </p:cNvSpPr>
          <p:nvPr>
            <p:ph type="title"/>
          </p:nvPr>
        </p:nvSpPr>
        <p:spPr/>
        <p:txBody>
          <a:bodyPr rtlCol="0"/>
          <a:lstStyle/>
          <a:p>
            <a:pPr rtl="0"/>
            <a:r>
              <a:rPr lang="tr-TR" dirty="0" smtClean="0"/>
              <a:t>Kaynaklar</a:t>
            </a:r>
            <a:endParaRPr lang="tr-TR" dirty="0"/>
          </a:p>
        </p:txBody>
      </p:sp>
      <p:sp>
        <p:nvSpPr>
          <p:cNvPr id="14" name="İçerik Yer Tutucusu 2"/>
          <p:cNvSpPr>
            <a:spLocks noGrp="1"/>
          </p:cNvSpPr>
          <p:nvPr>
            <p:ph idx="1"/>
          </p:nvPr>
        </p:nvSpPr>
        <p:spPr/>
        <p:txBody>
          <a:bodyPr rtlCol="0"/>
          <a:lstStyle/>
          <a:p>
            <a:r>
              <a:rPr lang="en-US" dirty="0"/>
              <a:t>Bartholomew, D. J. (1980). Factor analysis for categorical data. Journal of the Royal Statistical Society: Series B (Methodological), 42(3), 293-312.</a:t>
            </a:r>
          </a:p>
          <a:p>
            <a:r>
              <a:rPr lang="en-US" dirty="0">
                <a:latin typeface="Arial" panose="020B0604020202020204" pitchFamily="34" charset="0"/>
              </a:rPr>
              <a:t>Bai, S. R. (1995). </a:t>
            </a:r>
            <a:r>
              <a:rPr lang="en-US" i="1" dirty="0">
                <a:latin typeface="Arial" panose="020B0604020202020204" pitchFamily="34" charset="0"/>
              </a:rPr>
              <a:t>The effects of multidimensionality on the parameter estimation of the partial credit model</a:t>
            </a:r>
            <a:r>
              <a:rPr lang="en-US" dirty="0">
                <a:latin typeface="Arial" panose="020B0604020202020204" pitchFamily="34" charset="0"/>
              </a:rPr>
              <a:t>. The University of Texas at Austin.</a:t>
            </a:r>
            <a:endParaRPr lang="en-US" dirty="0"/>
          </a:p>
          <a:p>
            <a:pPr rtl="0"/>
            <a:r>
              <a:rPr lang="tr-TR" dirty="0" smtClean="0"/>
              <a:t> </a:t>
            </a:r>
            <a:r>
              <a:rPr lang="tr-TR" dirty="0"/>
              <a:t>madde işaretinizi buraya ekleyin</a:t>
            </a:r>
          </a:p>
          <a:p>
            <a:pPr rtl="0"/>
            <a:r>
              <a:rPr lang="tr-TR" dirty="0"/>
              <a:t>Üçüncü madde işaretinizi buraya ekleyin</a:t>
            </a:r>
          </a:p>
        </p:txBody>
      </p:sp>
      <p:sp>
        <p:nvSpPr>
          <p:cNvPr id="2" name="Slayt Numarası Yer Tutucusu 1"/>
          <p:cNvSpPr>
            <a:spLocks noGrp="1"/>
          </p:cNvSpPr>
          <p:nvPr>
            <p:ph type="sldNum" sz="quarter" idx="12"/>
          </p:nvPr>
        </p:nvSpPr>
        <p:spPr/>
        <p:txBody>
          <a:bodyPr/>
          <a:lstStyle/>
          <a:p>
            <a:pPr rtl="0"/>
            <a:fld id="{E5137D0E-4A4F-4307-8994-C1891D747D59}" type="slidenum">
              <a:rPr lang="tr-TR" smtClean="0"/>
              <a:t>89</a:t>
            </a:fld>
            <a:endParaRPr lang="tr-TR" dirty="0"/>
          </a:p>
        </p:txBody>
      </p:sp>
    </p:spTree>
    <p:extLst>
      <p:ext uri="{BB962C8B-B14F-4D97-AF65-F5344CB8AC3E}">
        <p14:creationId xmlns:p14="http://schemas.microsoft.com/office/powerpoint/2010/main" val="230881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522413" y="4191000"/>
            <a:ext cx="9144000" cy="1143000"/>
          </a:xfrm>
        </p:spPr>
        <p:txBody>
          <a:bodyPr rtlCol="0"/>
          <a:lstStyle/>
          <a:p>
            <a:r>
              <a:rPr lang="tr-TR" sz="4800" dirty="0" smtClean="0"/>
              <a:t>Madde </a:t>
            </a:r>
            <a:r>
              <a:rPr lang="tr-TR" sz="4800" dirty="0"/>
              <a:t>Tepki </a:t>
            </a:r>
            <a:r>
              <a:rPr lang="tr-TR" sz="4800" dirty="0" smtClean="0"/>
              <a:t>Kanunu </a:t>
            </a:r>
            <a:endParaRPr lang="tr-TR" sz="4800" dirty="0"/>
          </a:p>
        </p:txBody>
      </p:sp>
      <p:sp>
        <p:nvSpPr>
          <p:cNvPr id="3" name="Alt Başlık 2"/>
          <p:cNvSpPr>
            <a:spLocks noGrp="1"/>
          </p:cNvSpPr>
          <p:nvPr>
            <p:ph type="subTitle" idx="1"/>
          </p:nvPr>
        </p:nvSpPr>
        <p:spPr>
          <a:xfrm>
            <a:off x="1522413" y="5334000"/>
            <a:ext cx="8229600" cy="1066800"/>
          </a:xfrm>
        </p:spPr>
        <p:txBody>
          <a:bodyPr rtlCol="0"/>
          <a:lstStyle/>
          <a:p>
            <a:pPr rtl="0"/>
            <a:r>
              <a:rPr lang="tr-TR" dirty="0" smtClean="0">
                <a:solidFill>
                  <a:schemeClr val="tx1">
                    <a:lumMod val="50000"/>
                  </a:schemeClr>
                </a:solidFill>
              </a:rPr>
              <a:t>…. Kuramlar mükemmel yapılar değildir.</a:t>
            </a:r>
          </a:p>
          <a:p>
            <a:pPr rtl="0"/>
            <a:r>
              <a:rPr lang="tr-TR" dirty="0" smtClean="0">
                <a:solidFill>
                  <a:schemeClr val="tx1">
                    <a:lumMod val="50000"/>
                  </a:schemeClr>
                </a:solidFill>
              </a:rPr>
              <a:t>…… ve</a:t>
            </a:r>
            <a:endParaRPr lang="tr-TR" dirty="0">
              <a:solidFill>
                <a:schemeClr val="tx1">
                  <a:lumMod val="50000"/>
                </a:schemeClr>
              </a:solidFill>
            </a:endParaRPr>
          </a:p>
        </p:txBody>
      </p:sp>
      <p:sp>
        <p:nvSpPr>
          <p:cNvPr id="5" name="Rectangle 4"/>
          <p:cNvSpPr/>
          <p:nvPr/>
        </p:nvSpPr>
        <p:spPr>
          <a:xfrm>
            <a:off x="4799012" y="4058483"/>
            <a:ext cx="3276600" cy="1785104"/>
          </a:xfrm>
          <a:prstGeom prst="rect">
            <a:avLst/>
          </a:prstGeom>
          <a:noFill/>
        </p:spPr>
        <p:txBody>
          <a:bodyPr wrap="square" lIns="91440" tIns="45720" rIns="91440" bIns="45720">
            <a:spAutoFit/>
          </a:bodyPr>
          <a:lstStyle/>
          <a:p>
            <a:pPr algn="ctr"/>
            <a:r>
              <a:rPr lang="tr-TR" sz="11000" b="0" cap="none" spc="0" dirty="0" smtClean="0">
                <a:ln w="0"/>
                <a:solidFill>
                  <a:srgbClr val="FF0000"/>
                </a:solidFill>
                <a:effectLst>
                  <a:outerShdw blurRad="38100" dist="19050" dir="2700000" algn="tl" rotWithShape="0">
                    <a:schemeClr val="dk1">
                      <a:alpha val="40000"/>
                    </a:schemeClr>
                  </a:outerShdw>
                </a:effectLst>
              </a:rPr>
              <a:t>X</a:t>
            </a:r>
            <a:endParaRPr lang="en-US" sz="11000" b="0" cap="none" spc="0" dirty="0">
              <a:ln w="0"/>
              <a:solidFill>
                <a:srgbClr val="FF0000"/>
              </a:solidFill>
              <a:effectLst>
                <a:outerShdw blurRad="38100" dist="19050" dir="2700000" algn="tl" rotWithShape="0">
                  <a:schemeClr val="dk1">
                    <a:alpha val="40000"/>
                  </a:schemeClr>
                </a:outerShdw>
              </a:effectLst>
            </a:endParaRPr>
          </a:p>
        </p:txBody>
      </p:sp>
      <p:sp>
        <p:nvSpPr>
          <p:cNvPr id="6" name="TextBox 5"/>
          <p:cNvSpPr txBox="1"/>
          <p:nvPr/>
        </p:nvSpPr>
        <p:spPr>
          <a:xfrm>
            <a:off x="7542212" y="4554170"/>
            <a:ext cx="2590800" cy="856030"/>
          </a:xfrm>
          <a:prstGeom prst="rect">
            <a:avLst/>
          </a:prstGeom>
          <a:noFill/>
        </p:spPr>
        <p:txBody>
          <a:bodyPr wrap="square" rtlCol="0">
            <a:spAutoFit/>
          </a:bodyPr>
          <a:lstStyle/>
          <a:p>
            <a:r>
              <a:rPr lang="tr-TR" sz="4800" dirty="0" smtClean="0"/>
              <a:t>Kuramı</a:t>
            </a:r>
            <a:endParaRPr lang="tr-TR" sz="4800" dirty="0"/>
          </a:p>
        </p:txBody>
      </p:sp>
      <p:sp>
        <p:nvSpPr>
          <p:cNvPr id="7" name="Başlık 1"/>
          <p:cNvSpPr txBox="1">
            <a:spLocks/>
          </p:cNvSpPr>
          <p:nvPr/>
        </p:nvSpPr>
        <p:spPr>
          <a:xfrm>
            <a:off x="1522413" y="3048000"/>
            <a:ext cx="9144000" cy="1143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7200" kern="1200">
                <a:solidFill>
                  <a:schemeClr val="tx1"/>
                </a:solidFill>
                <a:latin typeface="+mj-lt"/>
                <a:ea typeface="+mj-ea"/>
                <a:cs typeface="+mj-cs"/>
              </a:defRPr>
            </a:lvl1pPr>
          </a:lstStyle>
          <a:p>
            <a:r>
              <a:rPr lang="tr-TR" sz="4800" dirty="0" smtClean="0"/>
              <a:t>Hatırlanası şeyler 2  </a:t>
            </a:r>
            <a:endParaRPr lang="tr-TR" sz="4800" dirty="0"/>
          </a:p>
        </p:txBody>
      </p:sp>
      <p:sp>
        <p:nvSpPr>
          <p:cNvPr id="4" name="Slayt Numarası Yer Tutucusu 3"/>
          <p:cNvSpPr>
            <a:spLocks noGrp="1"/>
          </p:cNvSpPr>
          <p:nvPr>
            <p:ph type="sldNum" sz="quarter" idx="12"/>
          </p:nvPr>
        </p:nvSpPr>
        <p:spPr/>
        <p:txBody>
          <a:bodyPr/>
          <a:lstStyle/>
          <a:p>
            <a:pPr rtl="0"/>
            <a:fld id="{E5137D0E-4A4F-4307-8994-C1891D747D59}" type="slidenum">
              <a:rPr lang="tr-TR" noProof="0" smtClean="0"/>
              <a:t>9</a:t>
            </a:fld>
            <a:endParaRPr lang="tr-TR" noProof="0" dirty="0"/>
          </a:p>
        </p:txBody>
      </p:sp>
    </p:spTree>
    <p:extLst>
      <p:ext uri="{BB962C8B-B14F-4D97-AF65-F5344CB8AC3E}">
        <p14:creationId xmlns:p14="http://schemas.microsoft.com/office/powerpoint/2010/main" val="101811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smtClean="0"/>
              <a:t>Çok teşekkürler</a:t>
            </a:r>
            <a:endParaRPr lang="tr-TR" dirty="0"/>
          </a:p>
        </p:txBody>
      </p:sp>
      <p:sp>
        <p:nvSpPr>
          <p:cNvPr id="3" name="Metin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2"/>
          </p:nvPr>
        </p:nvSpPr>
        <p:spPr/>
        <p:txBody>
          <a:bodyPr/>
          <a:lstStyle/>
          <a:p>
            <a:pPr rtl="0"/>
            <a:fld id="{E5137D0E-4A4F-4307-8994-C1891D747D59}" type="slidenum">
              <a:rPr lang="tr-TR" smtClean="0"/>
              <a:t>90</a:t>
            </a:fld>
            <a:endParaRPr lang="tr-TR" dirty="0"/>
          </a:p>
        </p:txBody>
      </p:sp>
    </p:spTree>
    <p:extLst>
      <p:ext uri="{BB962C8B-B14F-4D97-AF65-F5344CB8AC3E}">
        <p14:creationId xmlns:p14="http://schemas.microsoft.com/office/powerpoint/2010/main" val="287311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uluboya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10793126_TF02886637" id="{3D047585-5CC3-4FC7-AFC4-E1C574FB96DB}" vid="{C9EC9BDC-2814-4FB9-B37C-8598EDEB5560}"/>
    </a:ext>
  </a:extLst>
</a:theme>
</file>

<file path=ppt/theme/theme2.xml><?xml version="1.0" encoding="utf-8"?>
<a:theme xmlns:a="http://schemas.openxmlformats.org/drawingml/2006/main" name="Office Teması">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Sulu boya sunusu (geniş ekran)</Template>
  <TotalTime>761</TotalTime>
  <Words>6058</Words>
  <Application>Microsoft Office PowerPoint</Application>
  <PresentationFormat>Özel</PresentationFormat>
  <Paragraphs>2237</Paragraphs>
  <Slides>90</Slides>
  <Notes>43</Notes>
  <HiddenSlides>0</HiddenSlides>
  <MMClips>0</MMClips>
  <ScaleCrop>false</ScaleCrop>
  <HeadingPairs>
    <vt:vector size="8" baseType="variant">
      <vt:variant>
        <vt:lpstr>Kullanılan Yazı Tipleri</vt:lpstr>
      </vt:variant>
      <vt:variant>
        <vt:i4>12</vt:i4>
      </vt:variant>
      <vt:variant>
        <vt:lpstr>Tema</vt:lpstr>
      </vt:variant>
      <vt:variant>
        <vt:i4>1</vt:i4>
      </vt:variant>
      <vt:variant>
        <vt:lpstr>Eklenmiş OLE Hizmet Programları</vt:lpstr>
      </vt:variant>
      <vt:variant>
        <vt:i4>4</vt:i4>
      </vt:variant>
      <vt:variant>
        <vt:lpstr>Slayt Başlıkları</vt:lpstr>
      </vt:variant>
      <vt:variant>
        <vt:i4>90</vt:i4>
      </vt:variant>
    </vt:vector>
  </HeadingPairs>
  <TitlesOfParts>
    <vt:vector size="107" baseType="lpstr">
      <vt:lpstr>Arial</vt:lpstr>
      <vt:lpstr>Calibri</vt:lpstr>
      <vt:lpstr>Calisto MT</vt:lpstr>
      <vt:lpstr>Courier New</vt:lpstr>
      <vt:lpstr>msmincho</vt:lpstr>
      <vt:lpstr>Palatino Linotype</vt:lpstr>
      <vt:lpstr>SAS Monospace</vt:lpstr>
      <vt:lpstr>StarSymbol</vt:lpstr>
      <vt:lpstr>Symbol</vt:lpstr>
      <vt:lpstr>Times New Roman</vt:lpstr>
      <vt:lpstr>Trebuchet MS</vt:lpstr>
      <vt:lpstr>Wingdings</vt:lpstr>
      <vt:lpstr>Suluboya_16x9</vt:lpstr>
      <vt:lpstr>Bitmap Image</vt:lpstr>
      <vt:lpstr>Equation</vt:lpstr>
      <vt:lpstr>Document</vt:lpstr>
      <vt:lpstr>Graph Sheet</vt:lpstr>
      <vt:lpstr>Madde Tepki Kuramı ile Test Geliştirme</vt:lpstr>
      <vt:lpstr>Akış</vt:lpstr>
      <vt:lpstr>Anlatıcı ve Madde Tepki Kuramı </vt:lpstr>
      <vt:lpstr>Test Geliştirme</vt:lpstr>
      <vt:lpstr>Testler  </vt:lpstr>
      <vt:lpstr>Test Dünyası</vt:lpstr>
      <vt:lpstr>Klasik Kuram ve Uygulama</vt:lpstr>
      <vt:lpstr>Klasik Test Kuramı ve Eleştiriler</vt:lpstr>
      <vt:lpstr>Madde Tepki Kanunu </vt:lpstr>
      <vt:lpstr>Madde Tepki Kuramı</vt:lpstr>
      <vt:lpstr>Madde Tepki Kuramı - Varsayımlar</vt:lpstr>
      <vt:lpstr>Tek Boyutluluk </vt:lpstr>
      <vt:lpstr>Yerel Bağımsızlık</vt:lpstr>
      <vt:lpstr>Yerel Bağımsızlık Test Edilirken</vt:lpstr>
      <vt:lpstr>Yerel Bağımsızlık Testi</vt:lpstr>
      <vt:lpstr>Monotonik artış</vt:lpstr>
      <vt:lpstr>1.3.Özellikler </vt:lpstr>
      <vt:lpstr>Madde Tepki Kuramı </vt:lpstr>
      <vt:lpstr>IRT vs. CTT</vt:lpstr>
      <vt:lpstr>Madde Tepki Kuramının yaygın kullanımı</vt:lpstr>
      <vt:lpstr>Tarihçe </vt:lpstr>
      <vt:lpstr>Tarihçe - 1</vt:lpstr>
      <vt:lpstr>Tarihçe - 2</vt:lpstr>
      <vt:lpstr>Tarihçe - 3</vt:lpstr>
      <vt:lpstr>Tarihçe - 4</vt:lpstr>
      <vt:lpstr>Tarihçe - 5</vt:lpstr>
      <vt:lpstr>Temel Kavramlar </vt:lpstr>
      <vt:lpstr>Kamata, A., &amp; Bauer, D. J. (2008). A note on the relation between factor analytic and item response theory models. Structural Equation Modeling: A Multidisciplinary Journal, 15(1), 136-153.</vt:lpstr>
      <vt:lpstr>PowerPoint Sunusu</vt:lpstr>
      <vt:lpstr>MTK’nın Guttman Scaling Kökleri</vt:lpstr>
      <vt:lpstr>Terimler </vt:lpstr>
      <vt:lpstr>The Latent Trait</vt:lpstr>
      <vt:lpstr>Örtük Özellik ve Madde İlişkisine Fonksiyonel bir bakış</vt:lpstr>
      <vt:lpstr>The item responses</vt:lpstr>
      <vt:lpstr>The item parameters</vt:lpstr>
      <vt:lpstr>Yanıt vektörü ve örtük özellik</vt:lpstr>
      <vt:lpstr>Data matrix</vt:lpstr>
      <vt:lpstr>Genellenmiş lineer olmayan karma modeller olarak MTK </vt:lpstr>
      <vt:lpstr>PowerPoint Sunusu</vt:lpstr>
      <vt:lpstr>Mini tur - 1</vt:lpstr>
      <vt:lpstr>Mini tur -2</vt:lpstr>
      <vt:lpstr>Mini tur 3</vt:lpstr>
      <vt:lpstr>Biraz detay</vt:lpstr>
      <vt:lpstr>PowerPoint Sunusu</vt:lpstr>
      <vt:lpstr>PowerPoint Sunusu</vt:lpstr>
      <vt:lpstr>PowerPoint Sunusu</vt:lpstr>
      <vt:lpstr>PowerPoint Sunusu</vt:lpstr>
      <vt:lpstr>3 PL</vt:lpstr>
      <vt:lpstr>Bilgi Fonksiyonu</vt:lpstr>
      <vt:lpstr>IRT</vt:lpstr>
      <vt:lpstr>ÇMTK</vt:lpstr>
      <vt:lpstr>Model Test Etme</vt:lpstr>
      <vt:lpstr>Model Test Etme</vt:lpstr>
      <vt:lpstr>Varsayımlar</vt:lpstr>
      <vt:lpstr>Varsayımlar -1</vt:lpstr>
      <vt:lpstr>Varsayımlar -1</vt:lpstr>
      <vt:lpstr>Parametre Tahminleri</vt:lpstr>
      <vt:lpstr>Parametre Tahminleri</vt:lpstr>
      <vt:lpstr> Finding the examinee parameter</vt:lpstr>
      <vt:lpstr>Çok boyutlu MTK alternatifleri </vt:lpstr>
      <vt:lpstr>PowerPoint Sunusu</vt:lpstr>
      <vt:lpstr>PowerPoint Sunusu</vt:lpstr>
      <vt:lpstr>PowerPoint Sunusu</vt:lpstr>
      <vt:lpstr>Farklı Modeller - 1</vt:lpstr>
      <vt:lpstr>PowerPoint Sunusu</vt:lpstr>
      <vt:lpstr>PowerPoint Sunusu</vt:lpstr>
      <vt:lpstr>ÇMTK (MIRT)</vt:lpstr>
      <vt:lpstr>PowerPoint Sunusu</vt:lpstr>
      <vt:lpstr>PowerPoint Sunusu</vt:lpstr>
      <vt:lpstr>PowerPoint Sunusu</vt:lpstr>
      <vt:lpstr>PowerPoint Sunusu</vt:lpstr>
      <vt:lpstr>Tek boyutlu gerçek madde parametrelerinin hesaplanması</vt:lpstr>
      <vt:lpstr>PowerPoint Sunusu</vt:lpstr>
      <vt:lpstr>Çok Boyutlu Testlerde Puanlama</vt:lpstr>
      <vt:lpstr>Örtük Özellik Modelleri</vt:lpstr>
      <vt:lpstr>Farklı Modeller - 2</vt:lpstr>
      <vt:lpstr>PowerPoint Sunusu</vt:lpstr>
      <vt:lpstr>MIRT</vt:lpstr>
      <vt:lpstr>Complete Model</vt:lpstr>
      <vt:lpstr>The Complete Model</vt:lpstr>
      <vt:lpstr>PowerPoint Sunusu</vt:lpstr>
      <vt:lpstr>BOBUT için MTK</vt:lpstr>
      <vt:lpstr>Computer Adaptive Testing (CAT)</vt:lpstr>
      <vt:lpstr>Components of a CAT system</vt:lpstr>
      <vt:lpstr>Components of a CAT system</vt:lpstr>
      <vt:lpstr>PowerPoint Sunusu</vt:lpstr>
      <vt:lpstr>Components of a CAT system</vt:lpstr>
      <vt:lpstr>PowerPoint Sunusu</vt:lpstr>
      <vt:lpstr>Kaynaklar</vt:lpstr>
      <vt:lpstr>Çok 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Başlık Düzeni</dc:title>
  <dc:creator>NK</dc:creator>
  <cp:lastModifiedBy>NK</cp:lastModifiedBy>
  <cp:revision>74</cp:revision>
  <dcterms:created xsi:type="dcterms:W3CDTF">2022-09-06T12:43:27Z</dcterms:created>
  <dcterms:modified xsi:type="dcterms:W3CDTF">2022-09-11T21:47:25Z</dcterms:modified>
</cp:coreProperties>
</file>